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0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1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32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41"/>
  </p:notesMasterIdLst>
  <p:sldIdLst>
    <p:sldId id="256" r:id="rId5"/>
    <p:sldId id="257" r:id="rId6"/>
    <p:sldId id="259" r:id="rId7"/>
    <p:sldId id="261" r:id="rId8"/>
    <p:sldId id="258" r:id="rId9"/>
    <p:sldId id="263" r:id="rId10"/>
    <p:sldId id="307" r:id="rId11"/>
    <p:sldId id="262" r:id="rId12"/>
    <p:sldId id="297" r:id="rId13"/>
    <p:sldId id="265" r:id="rId14"/>
    <p:sldId id="266" r:id="rId15"/>
    <p:sldId id="272" r:id="rId16"/>
    <p:sldId id="292" r:id="rId17"/>
    <p:sldId id="306" r:id="rId18"/>
    <p:sldId id="273" r:id="rId19"/>
    <p:sldId id="276" r:id="rId20"/>
    <p:sldId id="279" r:id="rId21"/>
    <p:sldId id="283" r:id="rId22"/>
    <p:sldId id="284" r:id="rId23"/>
    <p:sldId id="285" r:id="rId24"/>
    <p:sldId id="293" r:id="rId25"/>
    <p:sldId id="274" r:id="rId26"/>
    <p:sldId id="288" r:id="rId27"/>
    <p:sldId id="289" r:id="rId28"/>
    <p:sldId id="290" r:id="rId29"/>
    <p:sldId id="291" r:id="rId30"/>
    <p:sldId id="294" r:id="rId31"/>
    <p:sldId id="295" r:id="rId32"/>
    <p:sldId id="296" r:id="rId33"/>
    <p:sldId id="298" r:id="rId34"/>
    <p:sldId id="299" r:id="rId35"/>
    <p:sldId id="300" r:id="rId36"/>
    <p:sldId id="301" r:id="rId37"/>
    <p:sldId id="304" r:id="rId38"/>
    <p:sldId id="302" r:id="rId39"/>
    <p:sldId id="305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13C2652-2FF8-49E2-8657-6B8DA29AA8C6}" v="145" dt="2020-10-27T13:03:50.845"/>
    <p1510:client id="{83C1C17A-1FA2-4616-A025-94092D98577A}" v="597" dt="2020-10-27T14:01:47.980"/>
    <p1510:client id="{B05778BF-C414-B74B-A42D-239A032D1632}" v="193" dt="2020-10-26T20:42:45.98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microsoft.com/office/2015/10/relationships/revisionInfo" Target="revisionInfo.xml"/><Relationship Id="rId20" Type="http://schemas.openxmlformats.org/officeDocument/2006/relationships/slide" Target="slides/slide16.xml"/><Relationship Id="rId41" Type="http://schemas.openxmlformats.org/officeDocument/2006/relationships/notesMaster" Target="notesMasters/notesMaster1.xml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svg"/><Relationship Id="rId1" Type="http://schemas.openxmlformats.org/officeDocument/2006/relationships/image" Target="../media/image27.png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10" Type="http://schemas.openxmlformats.org/officeDocument/2006/relationships/image" Target="../media/image36.svg"/><Relationship Id="rId4" Type="http://schemas.openxmlformats.org/officeDocument/2006/relationships/image" Target="../media/image30.svg"/><Relationship Id="rId9" Type="http://schemas.openxmlformats.org/officeDocument/2006/relationships/image" Target="../media/image35.pn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svg"/><Relationship Id="rId1" Type="http://schemas.openxmlformats.org/officeDocument/2006/relationships/image" Target="../media/image37.png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4" Type="http://schemas.openxmlformats.org/officeDocument/2006/relationships/image" Target="../media/image40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svg"/><Relationship Id="rId1" Type="http://schemas.openxmlformats.org/officeDocument/2006/relationships/image" Target="../media/image44.png"/><Relationship Id="rId4" Type="http://schemas.openxmlformats.org/officeDocument/2006/relationships/image" Target="../media/image47.sv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svg"/><Relationship Id="rId1" Type="http://schemas.openxmlformats.org/officeDocument/2006/relationships/image" Target="../media/image48.png"/><Relationship Id="rId4" Type="http://schemas.openxmlformats.org/officeDocument/2006/relationships/image" Target="../media/image51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svg"/><Relationship Id="rId1" Type="http://schemas.openxmlformats.org/officeDocument/2006/relationships/image" Target="../media/image27.png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10" Type="http://schemas.openxmlformats.org/officeDocument/2006/relationships/image" Target="../media/image36.svg"/><Relationship Id="rId4" Type="http://schemas.openxmlformats.org/officeDocument/2006/relationships/image" Target="../media/image30.svg"/><Relationship Id="rId9" Type="http://schemas.openxmlformats.org/officeDocument/2006/relationships/image" Target="../media/image35.pn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svg"/><Relationship Id="rId1" Type="http://schemas.openxmlformats.org/officeDocument/2006/relationships/image" Target="../media/image37.png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4" Type="http://schemas.openxmlformats.org/officeDocument/2006/relationships/image" Target="../media/image40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svg"/><Relationship Id="rId1" Type="http://schemas.openxmlformats.org/officeDocument/2006/relationships/image" Target="../media/image44.png"/><Relationship Id="rId4" Type="http://schemas.openxmlformats.org/officeDocument/2006/relationships/image" Target="../media/image47.sv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svg"/><Relationship Id="rId1" Type="http://schemas.openxmlformats.org/officeDocument/2006/relationships/image" Target="../media/image48.png"/><Relationship Id="rId4" Type="http://schemas.openxmlformats.org/officeDocument/2006/relationships/image" Target="../media/image5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2">
        <a:alpha val="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7F38FA0-B024-469D-B48D-7060F7A2A240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7AA06410-1B33-4EC6-BB05-9F3E796F7C85}">
      <dgm:prSet custT="1"/>
      <dgm:spPr/>
      <dgm:t>
        <a:bodyPr/>
        <a:lstStyle/>
        <a:p>
          <a:r>
            <a:rPr lang="en-GB" sz="2800"/>
            <a:t>What is Co-management</a:t>
          </a:r>
        </a:p>
      </dgm:t>
    </dgm:pt>
    <dgm:pt modelId="{7C2302CC-00F6-40E0-BAAE-7A92C2C3E21F}" type="parTrans" cxnId="{DDE6D3B9-261B-449A-9B74-A78D6AEB56E3}">
      <dgm:prSet/>
      <dgm:spPr/>
      <dgm:t>
        <a:bodyPr/>
        <a:lstStyle/>
        <a:p>
          <a:endParaRPr lang="en-US"/>
        </a:p>
      </dgm:t>
    </dgm:pt>
    <dgm:pt modelId="{395EA64D-E2F3-49CC-896E-243B5E61DB9B}" type="sibTrans" cxnId="{DDE6D3B9-261B-449A-9B74-A78D6AEB56E3}">
      <dgm:prSet/>
      <dgm:spPr/>
      <dgm:t>
        <a:bodyPr/>
        <a:lstStyle/>
        <a:p>
          <a:endParaRPr lang="en-US"/>
        </a:p>
      </dgm:t>
    </dgm:pt>
    <dgm:pt modelId="{E7D9FC38-D312-4417-BCE0-AEEF814CBFB4}">
      <dgm:prSet/>
      <dgm:spPr/>
      <dgm:t>
        <a:bodyPr/>
        <a:lstStyle/>
        <a:p>
          <a:r>
            <a:rPr lang="en-GB"/>
            <a:t>Paths to Co-management</a:t>
          </a:r>
          <a:endParaRPr lang="en-US"/>
        </a:p>
      </dgm:t>
    </dgm:pt>
    <dgm:pt modelId="{3B8265DF-E8E6-41A2-92B2-736AF95702BD}" type="parTrans" cxnId="{95C6BAB7-D923-4087-806A-4324E4347FF9}">
      <dgm:prSet/>
      <dgm:spPr/>
      <dgm:t>
        <a:bodyPr/>
        <a:lstStyle/>
        <a:p>
          <a:endParaRPr lang="en-US"/>
        </a:p>
      </dgm:t>
    </dgm:pt>
    <dgm:pt modelId="{CAD78E72-3B5A-402F-A2A8-B5E93FA9F1C2}" type="sibTrans" cxnId="{95C6BAB7-D923-4087-806A-4324E4347FF9}">
      <dgm:prSet/>
      <dgm:spPr/>
      <dgm:t>
        <a:bodyPr/>
        <a:lstStyle/>
        <a:p>
          <a:endParaRPr lang="en-US"/>
        </a:p>
      </dgm:t>
    </dgm:pt>
    <dgm:pt modelId="{5968CA1E-E6E5-401B-AE7D-D792F8F8880B}">
      <dgm:prSet/>
      <dgm:spPr/>
      <dgm:t>
        <a:bodyPr/>
        <a:lstStyle/>
        <a:p>
          <a:r>
            <a:rPr lang="en-GB"/>
            <a:t>Prerequisites</a:t>
          </a:r>
          <a:endParaRPr lang="en-US"/>
        </a:p>
      </dgm:t>
    </dgm:pt>
    <dgm:pt modelId="{72CE875F-289E-4085-9132-0CC11DCB4100}" type="parTrans" cxnId="{CC5CCDD8-A607-4D15-96B7-68EDDCECBAAE}">
      <dgm:prSet/>
      <dgm:spPr/>
      <dgm:t>
        <a:bodyPr/>
        <a:lstStyle/>
        <a:p>
          <a:endParaRPr lang="en-US"/>
        </a:p>
      </dgm:t>
    </dgm:pt>
    <dgm:pt modelId="{0471DBFE-4371-4C99-9034-6B17652ACFF7}" type="sibTrans" cxnId="{CC5CCDD8-A607-4D15-96B7-68EDDCECBAAE}">
      <dgm:prSet/>
      <dgm:spPr/>
      <dgm:t>
        <a:bodyPr/>
        <a:lstStyle/>
        <a:p>
          <a:endParaRPr lang="en-US"/>
        </a:p>
      </dgm:t>
    </dgm:pt>
    <dgm:pt modelId="{F322371E-2068-473F-862A-B64703AAF5D6}">
      <dgm:prSet/>
      <dgm:spPr/>
      <dgm:t>
        <a:bodyPr/>
        <a:lstStyle/>
        <a:p>
          <a:r>
            <a:rPr lang="en-GB"/>
            <a:t>Enrolling Clients</a:t>
          </a:r>
          <a:endParaRPr lang="en-US"/>
        </a:p>
      </dgm:t>
    </dgm:pt>
    <dgm:pt modelId="{7A0AEF8B-857D-42EB-BAE0-203409186750}" type="parTrans" cxnId="{4BF636AF-192E-4082-B2AD-F514048CC2A1}">
      <dgm:prSet/>
      <dgm:spPr/>
      <dgm:t>
        <a:bodyPr/>
        <a:lstStyle/>
        <a:p>
          <a:endParaRPr lang="en-US"/>
        </a:p>
      </dgm:t>
    </dgm:pt>
    <dgm:pt modelId="{4CFED0F7-C0AE-4A85-8076-DC106E4180C5}" type="sibTrans" cxnId="{4BF636AF-192E-4082-B2AD-F514048CC2A1}">
      <dgm:prSet/>
      <dgm:spPr/>
      <dgm:t>
        <a:bodyPr/>
        <a:lstStyle/>
        <a:p>
          <a:endParaRPr lang="en-US"/>
        </a:p>
      </dgm:t>
    </dgm:pt>
    <dgm:pt modelId="{007B0344-D101-47C2-B0D0-5828A783EBE7}">
      <dgm:prSet/>
      <dgm:spPr/>
      <dgm:t>
        <a:bodyPr/>
        <a:lstStyle/>
        <a:p>
          <a:r>
            <a:rPr lang="en-GB"/>
            <a:t>Moving Workloads</a:t>
          </a:r>
          <a:endParaRPr lang="en-US"/>
        </a:p>
      </dgm:t>
    </dgm:pt>
    <dgm:pt modelId="{F3E1589B-2DBE-40B8-852C-E8C47824C24C}" type="parTrans" cxnId="{65757614-5986-4C37-AAA2-D0C6C5D81CF3}">
      <dgm:prSet/>
      <dgm:spPr/>
      <dgm:t>
        <a:bodyPr/>
        <a:lstStyle/>
        <a:p>
          <a:endParaRPr lang="en-US"/>
        </a:p>
      </dgm:t>
    </dgm:pt>
    <dgm:pt modelId="{6F359FE7-E441-43CB-94EC-44CB572421FF}" type="sibTrans" cxnId="{65757614-5986-4C37-AAA2-D0C6C5D81CF3}">
      <dgm:prSet/>
      <dgm:spPr/>
      <dgm:t>
        <a:bodyPr/>
        <a:lstStyle/>
        <a:p>
          <a:endParaRPr lang="en-US"/>
        </a:p>
      </dgm:t>
    </dgm:pt>
    <dgm:pt modelId="{C79CD764-5727-4DA0-BB0B-B87BDE400CA6}">
      <dgm:prSet/>
      <dgm:spPr/>
      <dgm:t>
        <a:bodyPr/>
        <a:lstStyle/>
        <a:p>
          <a:r>
            <a:rPr lang="en-GB"/>
            <a:t>Considerations</a:t>
          </a:r>
          <a:endParaRPr lang="en-US"/>
        </a:p>
      </dgm:t>
    </dgm:pt>
    <dgm:pt modelId="{6740517E-2CBC-4A1A-B2AC-009FF89080C5}" type="parTrans" cxnId="{8B22803F-AA50-4676-A5F0-5F54E0A51BA6}">
      <dgm:prSet/>
      <dgm:spPr/>
      <dgm:t>
        <a:bodyPr/>
        <a:lstStyle/>
        <a:p>
          <a:endParaRPr lang="en-US"/>
        </a:p>
      </dgm:t>
    </dgm:pt>
    <dgm:pt modelId="{0E380F16-5A7D-4D97-8B72-C5C14E98D875}" type="sibTrans" cxnId="{8B22803F-AA50-4676-A5F0-5F54E0A51BA6}">
      <dgm:prSet/>
      <dgm:spPr/>
      <dgm:t>
        <a:bodyPr/>
        <a:lstStyle/>
        <a:p>
          <a:endParaRPr lang="en-US"/>
        </a:p>
      </dgm:t>
    </dgm:pt>
    <dgm:pt modelId="{F66111EB-558E-4C8C-AE2E-900BE6C74DEA}" type="pres">
      <dgm:prSet presAssocID="{57F38FA0-B024-469D-B48D-7060F7A2A240}" presName="Name0" presStyleCnt="0">
        <dgm:presLayoutVars>
          <dgm:dir/>
          <dgm:resizeHandles val="exact"/>
        </dgm:presLayoutVars>
      </dgm:prSet>
      <dgm:spPr/>
    </dgm:pt>
    <dgm:pt modelId="{9E9D57F7-0158-4808-ADA9-1714115F9869}" type="pres">
      <dgm:prSet presAssocID="{7AA06410-1B33-4EC6-BB05-9F3E796F7C85}" presName="node" presStyleLbl="node1" presStyleIdx="0" presStyleCnt="6">
        <dgm:presLayoutVars>
          <dgm:bulletEnabled val="1"/>
        </dgm:presLayoutVars>
      </dgm:prSet>
      <dgm:spPr/>
    </dgm:pt>
    <dgm:pt modelId="{2A82C65D-93E0-46D0-BE32-9CB5A25242AB}" type="pres">
      <dgm:prSet presAssocID="{395EA64D-E2F3-49CC-896E-243B5E61DB9B}" presName="sibTrans" presStyleLbl="sibTrans1D1" presStyleIdx="0" presStyleCnt="5"/>
      <dgm:spPr/>
    </dgm:pt>
    <dgm:pt modelId="{F5B0FF24-CDA7-4FC8-AC67-596964B11F36}" type="pres">
      <dgm:prSet presAssocID="{395EA64D-E2F3-49CC-896E-243B5E61DB9B}" presName="connectorText" presStyleLbl="sibTrans1D1" presStyleIdx="0" presStyleCnt="5"/>
      <dgm:spPr/>
    </dgm:pt>
    <dgm:pt modelId="{6CAD18EF-3BAA-4D38-9F8B-6642A77009BA}" type="pres">
      <dgm:prSet presAssocID="{E7D9FC38-D312-4417-BCE0-AEEF814CBFB4}" presName="node" presStyleLbl="node1" presStyleIdx="1" presStyleCnt="6">
        <dgm:presLayoutVars>
          <dgm:bulletEnabled val="1"/>
        </dgm:presLayoutVars>
      </dgm:prSet>
      <dgm:spPr/>
    </dgm:pt>
    <dgm:pt modelId="{7A064C4C-DCD5-41A6-A510-94E65AEA602C}" type="pres">
      <dgm:prSet presAssocID="{CAD78E72-3B5A-402F-A2A8-B5E93FA9F1C2}" presName="sibTrans" presStyleLbl="sibTrans1D1" presStyleIdx="1" presStyleCnt="5"/>
      <dgm:spPr/>
    </dgm:pt>
    <dgm:pt modelId="{69A02C51-253C-470F-A430-148C8043B974}" type="pres">
      <dgm:prSet presAssocID="{CAD78E72-3B5A-402F-A2A8-B5E93FA9F1C2}" presName="connectorText" presStyleLbl="sibTrans1D1" presStyleIdx="1" presStyleCnt="5"/>
      <dgm:spPr/>
    </dgm:pt>
    <dgm:pt modelId="{AA653592-9BBF-4DE2-B29F-E719FA6BFA03}" type="pres">
      <dgm:prSet presAssocID="{5968CA1E-E6E5-401B-AE7D-D792F8F8880B}" presName="node" presStyleLbl="node1" presStyleIdx="2" presStyleCnt="6">
        <dgm:presLayoutVars>
          <dgm:bulletEnabled val="1"/>
        </dgm:presLayoutVars>
      </dgm:prSet>
      <dgm:spPr/>
    </dgm:pt>
    <dgm:pt modelId="{88C049DE-C35E-4CB8-B1AF-B9400E749FA3}" type="pres">
      <dgm:prSet presAssocID="{0471DBFE-4371-4C99-9034-6B17652ACFF7}" presName="sibTrans" presStyleLbl="sibTrans1D1" presStyleIdx="2" presStyleCnt="5"/>
      <dgm:spPr/>
    </dgm:pt>
    <dgm:pt modelId="{D6B3876D-6B10-4F41-8A82-CE06EE69478B}" type="pres">
      <dgm:prSet presAssocID="{0471DBFE-4371-4C99-9034-6B17652ACFF7}" presName="connectorText" presStyleLbl="sibTrans1D1" presStyleIdx="2" presStyleCnt="5"/>
      <dgm:spPr/>
    </dgm:pt>
    <dgm:pt modelId="{93B13F93-7BA2-488B-AC24-460C7D83CEAB}" type="pres">
      <dgm:prSet presAssocID="{F322371E-2068-473F-862A-B64703AAF5D6}" presName="node" presStyleLbl="node1" presStyleIdx="3" presStyleCnt="6">
        <dgm:presLayoutVars>
          <dgm:bulletEnabled val="1"/>
        </dgm:presLayoutVars>
      </dgm:prSet>
      <dgm:spPr/>
    </dgm:pt>
    <dgm:pt modelId="{2DEE4408-E259-4AE9-89AF-3DBBBA8D23B9}" type="pres">
      <dgm:prSet presAssocID="{4CFED0F7-C0AE-4A85-8076-DC106E4180C5}" presName="sibTrans" presStyleLbl="sibTrans1D1" presStyleIdx="3" presStyleCnt="5"/>
      <dgm:spPr/>
    </dgm:pt>
    <dgm:pt modelId="{AD7EB4DB-8183-4FDD-826D-37A7F4C467B4}" type="pres">
      <dgm:prSet presAssocID="{4CFED0F7-C0AE-4A85-8076-DC106E4180C5}" presName="connectorText" presStyleLbl="sibTrans1D1" presStyleIdx="3" presStyleCnt="5"/>
      <dgm:spPr/>
    </dgm:pt>
    <dgm:pt modelId="{2F8DBE2A-8908-4A31-9569-D4F4306776CB}" type="pres">
      <dgm:prSet presAssocID="{007B0344-D101-47C2-B0D0-5828A783EBE7}" presName="node" presStyleLbl="node1" presStyleIdx="4" presStyleCnt="6">
        <dgm:presLayoutVars>
          <dgm:bulletEnabled val="1"/>
        </dgm:presLayoutVars>
      </dgm:prSet>
      <dgm:spPr/>
    </dgm:pt>
    <dgm:pt modelId="{78E7DDF2-A229-44E4-8FC9-32E0065B8216}" type="pres">
      <dgm:prSet presAssocID="{6F359FE7-E441-43CB-94EC-44CB572421FF}" presName="sibTrans" presStyleLbl="sibTrans1D1" presStyleIdx="4" presStyleCnt="5"/>
      <dgm:spPr/>
    </dgm:pt>
    <dgm:pt modelId="{381758FE-C4C5-40C4-B42A-2BD0ED04B2C9}" type="pres">
      <dgm:prSet presAssocID="{6F359FE7-E441-43CB-94EC-44CB572421FF}" presName="connectorText" presStyleLbl="sibTrans1D1" presStyleIdx="4" presStyleCnt="5"/>
      <dgm:spPr/>
    </dgm:pt>
    <dgm:pt modelId="{31398AFE-5210-40D6-8875-53E5BE47D040}" type="pres">
      <dgm:prSet presAssocID="{C79CD764-5727-4DA0-BB0B-B87BDE400CA6}" presName="node" presStyleLbl="node1" presStyleIdx="5" presStyleCnt="6">
        <dgm:presLayoutVars>
          <dgm:bulletEnabled val="1"/>
        </dgm:presLayoutVars>
      </dgm:prSet>
      <dgm:spPr/>
    </dgm:pt>
  </dgm:ptLst>
  <dgm:cxnLst>
    <dgm:cxn modelId="{65757614-5986-4C37-AAA2-D0C6C5D81CF3}" srcId="{57F38FA0-B024-469D-B48D-7060F7A2A240}" destId="{007B0344-D101-47C2-B0D0-5828A783EBE7}" srcOrd="4" destOrd="0" parTransId="{F3E1589B-2DBE-40B8-852C-E8C47824C24C}" sibTransId="{6F359FE7-E441-43CB-94EC-44CB572421FF}"/>
    <dgm:cxn modelId="{50CF9739-AA56-4062-AD22-48EBB30A8F2A}" type="presOf" srcId="{007B0344-D101-47C2-B0D0-5828A783EBE7}" destId="{2F8DBE2A-8908-4A31-9569-D4F4306776CB}" srcOrd="0" destOrd="0" presId="urn:microsoft.com/office/officeart/2016/7/layout/RepeatingBendingProcessNew"/>
    <dgm:cxn modelId="{A295AC3D-AA5C-4E04-9C63-9C521645B3E1}" type="presOf" srcId="{57F38FA0-B024-469D-B48D-7060F7A2A240}" destId="{F66111EB-558E-4C8C-AE2E-900BE6C74DEA}" srcOrd="0" destOrd="0" presId="urn:microsoft.com/office/officeart/2016/7/layout/RepeatingBendingProcessNew"/>
    <dgm:cxn modelId="{8B22803F-AA50-4676-A5F0-5F54E0A51BA6}" srcId="{57F38FA0-B024-469D-B48D-7060F7A2A240}" destId="{C79CD764-5727-4DA0-BB0B-B87BDE400CA6}" srcOrd="5" destOrd="0" parTransId="{6740517E-2CBC-4A1A-B2AC-009FF89080C5}" sibTransId="{0E380F16-5A7D-4D97-8B72-C5C14E98D875}"/>
    <dgm:cxn modelId="{0D720863-03D5-4684-A4C7-9470AB408831}" type="presOf" srcId="{CAD78E72-3B5A-402F-A2A8-B5E93FA9F1C2}" destId="{7A064C4C-DCD5-41A6-A510-94E65AEA602C}" srcOrd="0" destOrd="0" presId="urn:microsoft.com/office/officeart/2016/7/layout/RepeatingBendingProcessNew"/>
    <dgm:cxn modelId="{BA06674C-5C4D-4A7C-B67B-7D9CCC2607BB}" type="presOf" srcId="{C79CD764-5727-4DA0-BB0B-B87BDE400CA6}" destId="{31398AFE-5210-40D6-8875-53E5BE47D040}" srcOrd="0" destOrd="0" presId="urn:microsoft.com/office/officeart/2016/7/layout/RepeatingBendingProcessNew"/>
    <dgm:cxn modelId="{8C113784-3A3A-4043-9CBA-935F532E1FD5}" type="presOf" srcId="{7AA06410-1B33-4EC6-BB05-9F3E796F7C85}" destId="{9E9D57F7-0158-4808-ADA9-1714115F9869}" srcOrd="0" destOrd="0" presId="urn:microsoft.com/office/officeart/2016/7/layout/RepeatingBendingProcessNew"/>
    <dgm:cxn modelId="{99FA3B85-6062-4576-8E3C-76835BDD21D1}" type="presOf" srcId="{395EA64D-E2F3-49CC-896E-243B5E61DB9B}" destId="{F5B0FF24-CDA7-4FC8-AC67-596964B11F36}" srcOrd="1" destOrd="0" presId="urn:microsoft.com/office/officeart/2016/7/layout/RepeatingBendingProcessNew"/>
    <dgm:cxn modelId="{61F3A49E-F0F4-4D40-A1EB-FE9F15A3C767}" type="presOf" srcId="{4CFED0F7-C0AE-4A85-8076-DC106E4180C5}" destId="{AD7EB4DB-8183-4FDD-826D-37A7F4C467B4}" srcOrd="1" destOrd="0" presId="urn:microsoft.com/office/officeart/2016/7/layout/RepeatingBendingProcessNew"/>
    <dgm:cxn modelId="{CF1B64A0-6B9E-4E3E-B2A3-253AE44F7608}" type="presOf" srcId="{395EA64D-E2F3-49CC-896E-243B5E61DB9B}" destId="{2A82C65D-93E0-46D0-BE32-9CB5A25242AB}" srcOrd="0" destOrd="0" presId="urn:microsoft.com/office/officeart/2016/7/layout/RepeatingBendingProcessNew"/>
    <dgm:cxn modelId="{00F309A2-D32C-48E8-9A36-6EE37A6F3B87}" type="presOf" srcId="{0471DBFE-4371-4C99-9034-6B17652ACFF7}" destId="{88C049DE-C35E-4CB8-B1AF-B9400E749FA3}" srcOrd="0" destOrd="0" presId="urn:microsoft.com/office/officeart/2016/7/layout/RepeatingBendingProcessNew"/>
    <dgm:cxn modelId="{4BF636AF-192E-4082-B2AD-F514048CC2A1}" srcId="{57F38FA0-B024-469D-B48D-7060F7A2A240}" destId="{F322371E-2068-473F-862A-B64703AAF5D6}" srcOrd="3" destOrd="0" parTransId="{7A0AEF8B-857D-42EB-BAE0-203409186750}" sibTransId="{4CFED0F7-C0AE-4A85-8076-DC106E4180C5}"/>
    <dgm:cxn modelId="{95C6BAB7-D923-4087-806A-4324E4347FF9}" srcId="{57F38FA0-B024-469D-B48D-7060F7A2A240}" destId="{E7D9FC38-D312-4417-BCE0-AEEF814CBFB4}" srcOrd="1" destOrd="0" parTransId="{3B8265DF-E8E6-41A2-92B2-736AF95702BD}" sibTransId="{CAD78E72-3B5A-402F-A2A8-B5E93FA9F1C2}"/>
    <dgm:cxn modelId="{5046BEB9-A0BF-4616-AF84-68AEA30DA141}" type="presOf" srcId="{CAD78E72-3B5A-402F-A2A8-B5E93FA9F1C2}" destId="{69A02C51-253C-470F-A430-148C8043B974}" srcOrd="1" destOrd="0" presId="urn:microsoft.com/office/officeart/2016/7/layout/RepeatingBendingProcessNew"/>
    <dgm:cxn modelId="{DDE6D3B9-261B-449A-9B74-A78D6AEB56E3}" srcId="{57F38FA0-B024-469D-B48D-7060F7A2A240}" destId="{7AA06410-1B33-4EC6-BB05-9F3E796F7C85}" srcOrd="0" destOrd="0" parTransId="{7C2302CC-00F6-40E0-BAAE-7A92C2C3E21F}" sibTransId="{395EA64D-E2F3-49CC-896E-243B5E61DB9B}"/>
    <dgm:cxn modelId="{523D3ABD-00D4-49D8-9D3C-563DCF620546}" type="presOf" srcId="{4CFED0F7-C0AE-4A85-8076-DC106E4180C5}" destId="{2DEE4408-E259-4AE9-89AF-3DBBBA8D23B9}" srcOrd="0" destOrd="0" presId="urn:microsoft.com/office/officeart/2016/7/layout/RepeatingBendingProcessNew"/>
    <dgm:cxn modelId="{91F176C3-25ED-4030-8F47-142D5E626078}" type="presOf" srcId="{F322371E-2068-473F-862A-B64703AAF5D6}" destId="{93B13F93-7BA2-488B-AC24-460C7D83CEAB}" srcOrd="0" destOrd="0" presId="urn:microsoft.com/office/officeart/2016/7/layout/RepeatingBendingProcessNew"/>
    <dgm:cxn modelId="{4E3599C3-C9D6-4741-A1A1-CDD6D56F291B}" type="presOf" srcId="{E7D9FC38-D312-4417-BCE0-AEEF814CBFB4}" destId="{6CAD18EF-3BAA-4D38-9F8B-6642A77009BA}" srcOrd="0" destOrd="0" presId="urn:microsoft.com/office/officeart/2016/7/layout/RepeatingBendingProcessNew"/>
    <dgm:cxn modelId="{9EF300D4-55DB-494A-86A4-F1B30560CF6B}" type="presOf" srcId="{5968CA1E-E6E5-401B-AE7D-D792F8F8880B}" destId="{AA653592-9BBF-4DE2-B29F-E719FA6BFA03}" srcOrd="0" destOrd="0" presId="urn:microsoft.com/office/officeart/2016/7/layout/RepeatingBendingProcessNew"/>
    <dgm:cxn modelId="{CC5CCDD8-A607-4D15-96B7-68EDDCECBAAE}" srcId="{57F38FA0-B024-469D-B48D-7060F7A2A240}" destId="{5968CA1E-E6E5-401B-AE7D-D792F8F8880B}" srcOrd="2" destOrd="0" parTransId="{72CE875F-289E-4085-9132-0CC11DCB4100}" sibTransId="{0471DBFE-4371-4C99-9034-6B17652ACFF7}"/>
    <dgm:cxn modelId="{F0FADCEE-81A3-48CE-9692-571DB4B15D6B}" type="presOf" srcId="{0471DBFE-4371-4C99-9034-6B17652ACFF7}" destId="{D6B3876D-6B10-4F41-8A82-CE06EE69478B}" srcOrd="1" destOrd="0" presId="urn:microsoft.com/office/officeart/2016/7/layout/RepeatingBendingProcessNew"/>
    <dgm:cxn modelId="{EB8ECFFC-B6C8-494C-8504-955238AA9B0E}" type="presOf" srcId="{6F359FE7-E441-43CB-94EC-44CB572421FF}" destId="{78E7DDF2-A229-44E4-8FC9-32E0065B8216}" srcOrd="0" destOrd="0" presId="urn:microsoft.com/office/officeart/2016/7/layout/RepeatingBendingProcessNew"/>
    <dgm:cxn modelId="{CD1623FE-D417-4B99-B9B1-B08A58DA011F}" type="presOf" srcId="{6F359FE7-E441-43CB-94EC-44CB572421FF}" destId="{381758FE-C4C5-40C4-B42A-2BD0ED04B2C9}" srcOrd="1" destOrd="0" presId="urn:microsoft.com/office/officeart/2016/7/layout/RepeatingBendingProcessNew"/>
    <dgm:cxn modelId="{BE34E6D8-7A7F-4935-9EB8-44EFB7C0F93B}" type="presParOf" srcId="{F66111EB-558E-4C8C-AE2E-900BE6C74DEA}" destId="{9E9D57F7-0158-4808-ADA9-1714115F9869}" srcOrd="0" destOrd="0" presId="urn:microsoft.com/office/officeart/2016/7/layout/RepeatingBendingProcessNew"/>
    <dgm:cxn modelId="{83BC8DA9-A079-4B90-9317-178867A790F9}" type="presParOf" srcId="{F66111EB-558E-4C8C-AE2E-900BE6C74DEA}" destId="{2A82C65D-93E0-46D0-BE32-9CB5A25242AB}" srcOrd="1" destOrd="0" presId="urn:microsoft.com/office/officeart/2016/7/layout/RepeatingBendingProcessNew"/>
    <dgm:cxn modelId="{C1DB4AB5-CF4F-443C-B01D-EFC073EBA23F}" type="presParOf" srcId="{2A82C65D-93E0-46D0-BE32-9CB5A25242AB}" destId="{F5B0FF24-CDA7-4FC8-AC67-596964B11F36}" srcOrd="0" destOrd="0" presId="urn:microsoft.com/office/officeart/2016/7/layout/RepeatingBendingProcessNew"/>
    <dgm:cxn modelId="{644152A5-8CA3-4BD7-AC30-09D180FF07BC}" type="presParOf" srcId="{F66111EB-558E-4C8C-AE2E-900BE6C74DEA}" destId="{6CAD18EF-3BAA-4D38-9F8B-6642A77009BA}" srcOrd="2" destOrd="0" presId="urn:microsoft.com/office/officeart/2016/7/layout/RepeatingBendingProcessNew"/>
    <dgm:cxn modelId="{6FBD3704-390F-4CE7-BF3B-3ED286571FD3}" type="presParOf" srcId="{F66111EB-558E-4C8C-AE2E-900BE6C74DEA}" destId="{7A064C4C-DCD5-41A6-A510-94E65AEA602C}" srcOrd="3" destOrd="0" presId="urn:microsoft.com/office/officeart/2016/7/layout/RepeatingBendingProcessNew"/>
    <dgm:cxn modelId="{15645597-B9D8-40F6-8339-AC71C9D68B03}" type="presParOf" srcId="{7A064C4C-DCD5-41A6-A510-94E65AEA602C}" destId="{69A02C51-253C-470F-A430-148C8043B974}" srcOrd="0" destOrd="0" presId="urn:microsoft.com/office/officeart/2016/7/layout/RepeatingBendingProcessNew"/>
    <dgm:cxn modelId="{18AD082B-5510-4271-8063-EC13168AFE9A}" type="presParOf" srcId="{F66111EB-558E-4C8C-AE2E-900BE6C74DEA}" destId="{AA653592-9BBF-4DE2-B29F-E719FA6BFA03}" srcOrd="4" destOrd="0" presId="urn:microsoft.com/office/officeart/2016/7/layout/RepeatingBendingProcessNew"/>
    <dgm:cxn modelId="{23D48851-E84B-405C-B169-66AECE921F15}" type="presParOf" srcId="{F66111EB-558E-4C8C-AE2E-900BE6C74DEA}" destId="{88C049DE-C35E-4CB8-B1AF-B9400E749FA3}" srcOrd="5" destOrd="0" presId="urn:microsoft.com/office/officeart/2016/7/layout/RepeatingBendingProcessNew"/>
    <dgm:cxn modelId="{0886FC60-BE02-4043-BE74-217CD7760E7D}" type="presParOf" srcId="{88C049DE-C35E-4CB8-B1AF-B9400E749FA3}" destId="{D6B3876D-6B10-4F41-8A82-CE06EE69478B}" srcOrd="0" destOrd="0" presId="urn:microsoft.com/office/officeart/2016/7/layout/RepeatingBendingProcessNew"/>
    <dgm:cxn modelId="{B5D80A9C-0C15-42C8-8B46-459102147CD7}" type="presParOf" srcId="{F66111EB-558E-4C8C-AE2E-900BE6C74DEA}" destId="{93B13F93-7BA2-488B-AC24-460C7D83CEAB}" srcOrd="6" destOrd="0" presId="urn:microsoft.com/office/officeart/2016/7/layout/RepeatingBendingProcessNew"/>
    <dgm:cxn modelId="{B88D3C3B-A0DD-4FDF-958A-5A1487BCE04E}" type="presParOf" srcId="{F66111EB-558E-4C8C-AE2E-900BE6C74DEA}" destId="{2DEE4408-E259-4AE9-89AF-3DBBBA8D23B9}" srcOrd="7" destOrd="0" presId="urn:microsoft.com/office/officeart/2016/7/layout/RepeatingBendingProcessNew"/>
    <dgm:cxn modelId="{0CBDBE9C-C886-4909-8EA8-56A485FD3CD7}" type="presParOf" srcId="{2DEE4408-E259-4AE9-89AF-3DBBBA8D23B9}" destId="{AD7EB4DB-8183-4FDD-826D-37A7F4C467B4}" srcOrd="0" destOrd="0" presId="urn:microsoft.com/office/officeart/2016/7/layout/RepeatingBendingProcessNew"/>
    <dgm:cxn modelId="{69775139-F035-4BDF-BB0B-E7251125FA2B}" type="presParOf" srcId="{F66111EB-558E-4C8C-AE2E-900BE6C74DEA}" destId="{2F8DBE2A-8908-4A31-9569-D4F4306776CB}" srcOrd="8" destOrd="0" presId="urn:microsoft.com/office/officeart/2016/7/layout/RepeatingBendingProcessNew"/>
    <dgm:cxn modelId="{7A0F8A4B-C658-48F7-825D-C7EA560D9FCF}" type="presParOf" srcId="{F66111EB-558E-4C8C-AE2E-900BE6C74DEA}" destId="{78E7DDF2-A229-44E4-8FC9-32E0065B8216}" srcOrd="9" destOrd="0" presId="urn:microsoft.com/office/officeart/2016/7/layout/RepeatingBendingProcessNew"/>
    <dgm:cxn modelId="{E7411EB8-00DF-4FDA-BE68-6B3BC2D0D1F9}" type="presParOf" srcId="{78E7DDF2-A229-44E4-8FC9-32E0065B8216}" destId="{381758FE-C4C5-40C4-B42A-2BD0ED04B2C9}" srcOrd="0" destOrd="0" presId="urn:microsoft.com/office/officeart/2016/7/layout/RepeatingBendingProcessNew"/>
    <dgm:cxn modelId="{95BD844E-24B0-4156-AC27-2FB7A7796B21}" type="presParOf" srcId="{F66111EB-558E-4C8C-AE2E-900BE6C74DEA}" destId="{31398AFE-5210-40D6-8875-53E5BE47D040}" srcOrd="10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F65570B-4DE7-428B-BACC-77AC153FECD0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accent0_3" csCatId="mainScheme" phldr="1"/>
      <dgm:spPr/>
      <dgm:t>
        <a:bodyPr/>
        <a:lstStyle/>
        <a:p>
          <a:endParaRPr lang="en-US"/>
        </a:p>
      </dgm:t>
    </dgm:pt>
    <dgm:pt modelId="{27325A85-E959-48A8-8C61-484D9F10917C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GB" b="1"/>
            <a:t>Attach your </a:t>
          </a:r>
          <a:r>
            <a:rPr lang="en-GB" b="1" err="1"/>
            <a:t>ConfigMgr</a:t>
          </a:r>
          <a:r>
            <a:rPr lang="en-GB" b="1"/>
            <a:t> instance to the cloud</a:t>
          </a:r>
          <a:endParaRPr lang="en-US"/>
        </a:p>
      </dgm:t>
    </dgm:pt>
    <dgm:pt modelId="{C6F81AB6-7E84-4C91-B932-64C303AAB303}" type="parTrans" cxnId="{45B88C4D-5FCC-45AE-ADC5-F8A489679C3C}">
      <dgm:prSet/>
      <dgm:spPr/>
      <dgm:t>
        <a:bodyPr/>
        <a:lstStyle/>
        <a:p>
          <a:endParaRPr lang="en-US"/>
        </a:p>
      </dgm:t>
    </dgm:pt>
    <dgm:pt modelId="{5ECFC4F1-1E5F-48AA-AD77-EC126E360A23}" type="sibTrans" cxnId="{45B88C4D-5FCC-45AE-ADC5-F8A489679C3C}">
      <dgm:prSet/>
      <dgm:spPr/>
      <dgm:t>
        <a:bodyPr/>
        <a:lstStyle/>
        <a:p>
          <a:endParaRPr lang="en-US"/>
        </a:p>
      </dgm:t>
    </dgm:pt>
    <dgm:pt modelId="{2EF963A9-A127-4BB4-8F11-E3D48BCB595A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GB">
              <a:latin typeface="Calibri Light" panose="020F0302020204030204"/>
            </a:rPr>
            <a:t>Simple</a:t>
          </a:r>
          <a:r>
            <a:rPr lang="en-GB"/>
            <a:t> to implement</a:t>
          </a:r>
          <a:endParaRPr lang="en-US"/>
        </a:p>
      </dgm:t>
    </dgm:pt>
    <dgm:pt modelId="{6D199BE6-F6E0-4D63-B507-5EB7EC4B146E}" type="parTrans" cxnId="{7765677D-2CBB-4394-9CF2-3607499E7724}">
      <dgm:prSet/>
      <dgm:spPr/>
      <dgm:t>
        <a:bodyPr/>
        <a:lstStyle/>
        <a:p>
          <a:endParaRPr lang="en-US"/>
        </a:p>
      </dgm:t>
    </dgm:pt>
    <dgm:pt modelId="{F2BBE095-28C5-4ACD-AD22-672B4C60CC95}" type="sibTrans" cxnId="{7765677D-2CBB-4394-9CF2-3607499E7724}">
      <dgm:prSet/>
      <dgm:spPr/>
      <dgm:t>
        <a:bodyPr/>
        <a:lstStyle/>
        <a:p>
          <a:endParaRPr lang="en-US"/>
        </a:p>
      </dgm:t>
    </dgm:pt>
    <dgm:pt modelId="{09CFFD60-B076-498C-B484-122D616C62AB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GB"/>
            <a:t>ConfigMgr 2002 as a minimum</a:t>
          </a:r>
          <a:endParaRPr lang="en-US"/>
        </a:p>
      </dgm:t>
    </dgm:pt>
    <dgm:pt modelId="{D6881388-7948-4313-9438-D8F64ACCE3F0}" type="parTrans" cxnId="{DF30F167-1AD8-46B5-BEFB-B86CE88D923E}">
      <dgm:prSet/>
      <dgm:spPr/>
      <dgm:t>
        <a:bodyPr/>
        <a:lstStyle/>
        <a:p>
          <a:endParaRPr lang="en-US"/>
        </a:p>
      </dgm:t>
    </dgm:pt>
    <dgm:pt modelId="{A7F2DC49-F34A-420B-AF0B-4584867079D9}" type="sibTrans" cxnId="{DF30F167-1AD8-46B5-BEFB-B86CE88D923E}">
      <dgm:prSet/>
      <dgm:spPr/>
      <dgm:t>
        <a:bodyPr/>
        <a:lstStyle/>
        <a:p>
          <a:endParaRPr lang="en-US"/>
        </a:p>
      </dgm:t>
    </dgm:pt>
    <dgm:pt modelId="{545D650D-FC03-436E-BB35-0B4411EAB2EE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GB"/>
            <a:t>A global admin is needed when setting up the services.</a:t>
          </a:r>
          <a:endParaRPr lang="en-US"/>
        </a:p>
      </dgm:t>
    </dgm:pt>
    <dgm:pt modelId="{2AC5A14D-6271-4B25-8409-81A41FE01EB1}" type="parTrans" cxnId="{8250631F-F6E5-4BDF-BDF1-8B27574DE0A0}">
      <dgm:prSet/>
      <dgm:spPr/>
      <dgm:t>
        <a:bodyPr/>
        <a:lstStyle/>
        <a:p>
          <a:endParaRPr lang="en-US"/>
        </a:p>
      </dgm:t>
    </dgm:pt>
    <dgm:pt modelId="{EBDFA0F3-0654-473E-8367-83FFAA8F69FA}" type="sibTrans" cxnId="{8250631F-F6E5-4BDF-BDF1-8B27574DE0A0}">
      <dgm:prSet/>
      <dgm:spPr/>
      <dgm:t>
        <a:bodyPr/>
        <a:lstStyle/>
        <a:p>
          <a:endParaRPr lang="en-US"/>
        </a:p>
      </dgm:t>
    </dgm:pt>
    <dgm:pt modelId="{DA56D8FE-6F98-4131-A0A6-258F8386C3AA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GB"/>
            <a:t>An Azure public cloud environment</a:t>
          </a:r>
          <a:endParaRPr lang="en-US"/>
        </a:p>
      </dgm:t>
    </dgm:pt>
    <dgm:pt modelId="{9AC39B67-F883-4632-A8BB-B2A4B3F1D04D}" type="parTrans" cxnId="{6A554BCA-8AE3-4BB0-95E4-C8B746BF2566}">
      <dgm:prSet/>
      <dgm:spPr/>
      <dgm:t>
        <a:bodyPr/>
        <a:lstStyle/>
        <a:p>
          <a:endParaRPr lang="en-US"/>
        </a:p>
      </dgm:t>
    </dgm:pt>
    <dgm:pt modelId="{93667FD8-4D65-4FE7-825F-B056EEDD2F20}" type="sibTrans" cxnId="{6A554BCA-8AE3-4BB0-95E4-C8B746BF2566}">
      <dgm:prSet/>
      <dgm:spPr/>
      <dgm:t>
        <a:bodyPr/>
        <a:lstStyle/>
        <a:p>
          <a:endParaRPr lang="en-US"/>
        </a:p>
      </dgm:t>
    </dgm:pt>
    <dgm:pt modelId="{43B169ED-D27E-4166-88A2-C281B6122219}" type="pres">
      <dgm:prSet presAssocID="{8F65570B-4DE7-428B-BACC-77AC153FECD0}" presName="root" presStyleCnt="0">
        <dgm:presLayoutVars>
          <dgm:dir/>
          <dgm:resizeHandles val="exact"/>
        </dgm:presLayoutVars>
      </dgm:prSet>
      <dgm:spPr/>
    </dgm:pt>
    <dgm:pt modelId="{D70C0DDB-5E04-4A07-820E-60C2F7C95E35}" type="pres">
      <dgm:prSet presAssocID="{27325A85-E959-48A8-8C61-484D9F10917C}" presName="compNode" presStyleCnt="0"/>
      <dgm:spPr/>
    </dgm:pt>
    <dgm:pt modelId="{5E01868A-9738-46DF-96DA-4C0B9FAA1627}" type="pres">
      <dgm:prSet presAssocID="{27325A85-E959-48A8-8C61-484D9F10917C}" presName="iconBgRect" presStyleLbl="bgShp" presStyleIdx="0" presStyleCnt="5"/>
      <dgm:spPr/>
    </dgm:pt>
    <dgm:pt modelId="{7FEA101F-4135-4AB1-8A61-67451C0097E3}" type="pres">
      <dgm:prSet presAssocID="{27325A85-E959-48A8-8C61-484D9F10917C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hare"/>
        </a:ext>
      </dgm:extLst>
    </dgm:pt>
    <dgm:pt modelId="{79F426A4-CB99-4262-9D6E-5D1E376C4F9B}" type="pres">
      <dgm:prSet presAssocID="{27325A85-E959-48A8-8C61-484D9F10917C}" presName="spaceRect" presStyleCnt="0"/>
      <dgm:spPr/>
    </dgm:pt>
    <dgm:pt modelId="{C0556A90-2378-4A50-B436-FD09DBB6AAD6}" type="pres">
      <dgm:prSet presAssocID="{27325A85-E959-48A8-8C61-484D9F10917C}" presName="textRect" presStyleLbl="revTx" presStyleIdx="0" presStyleCnt="5">
        <dgm:presLayoutVars>
          <dgm:chMax val="1"/>
          <dgm:chPref val="1"/>
        </dgm:presLayoutVars>
      </dgm:prSet>
      <dgm:spPr/>
    </dgm:pt>
    <dgm:pt modelId="{BDAEBF4A-41E5-45D2-8A6E-8DE743CA2309}" type="pres">
      <dgm:prSet presAssocID="{5ECFC4F1-1E5F-48AA-AD77-EC126E360A23}" presName="sibTrans" presStyleCnt="0"/>
      <dgm:spPr/>
    </dgm:pt>
    <dgm:pt modelId="{C715063B-1FB4-4B2E-A103-3CAB610F8846}" type="pres">
      <dgm:prSet presAssocID="{2EF963A9-A127-4BB4-8F11-E3D48BCB595A}" presName="compNode" presStyleCnt="0"/>
      <dgm:spPr/>
    </dgm:pt>
    <dgm:pt modelId="{9D02AE8A-A802-4811-B661-BEDFB32D62A0}" type="pres">
      <dgm:prSet presAssocID="{2EF963A9-A127-4BB4-8F11-E3D48BCB595A}" presName="iconBgRect" presStyleLbl="bgShp" presStyleIdx="1" presStyleCnt="5"/>
      <dgm:spPr/>
    </dgm:pt>
    <dgm:pt modelId="{13F20722-52BA-420E-A7BF-C3D60D69E321}" type="pres">
      <dgm:prSet presAssocID="{2EF963A9-A127-4BB4-8F11-E3D48BCB595A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1881E240-D894-43BE-8642-E5806E550DC8}" type="pres">
      <dgm:prSet presAssocID="{2EF963A9-A127-4BB4-8F11-E3D48BCB595A}" presName="spaceRect" presStyleCnt="0"/>
      <dgm:spPr/>
    </dgm:pt>
    <dgm:pt modelId="{0FBD06A3-4768-4A1A-82AF-5D98EB98F932}" type="pres">
      <dgm:prSet presAssocID="{2EF963A9-A127-4BB4-8F11-E3D48BCB595A}" presName="textRect" presStyleLbl="revTx" presStyleIdx="1" presStyleCnt="5">
        <dgm:presLayoutVars>
          <dgm:chMax val="1"/>
          <dgm:chPref val="1"/>
        </dgm:presLayoutVars>
      </dgm:prSet>
      <dgm:spPr/>
    </dgm:pt>
    <dgm:pt modelId="{1E8FCA5F-C529-4C17-B5C4-73B798D249AB}" type="pres">
      <dgm:prSet presAssocID="{F2BBE095-28C5-4ACD-AD22-672B4C60CC95}" presName="sibTrans" presStyleCnt="0"/>
      <dgm:spPr/>
    </dgm:pt>
    <dgm:pt modelId="{823ABA0E-092B-4E53-8A1E-3740D529E2D7}" type="pres">
      <dgm:prSet presAssocID="{09CFFD60-B076-498C-B484-122D616C62AB}" presName="compNode" presStyleCnt="0"/>
      <dgm:spPr/>
    </dgm:pt>
    <dgm:pt modelId="{1CF69B0E-F01D-4525-BFA7-5E05ACB73BB7}" type="pres">
      <dgm:prSet presAssocID="{09CFFD60-B076-498C-B484-122D616C62AB}" presName="iconBgRect" presStyleLbl="bgShp" presStyleIdx="2" presStyleCnt="5"/>
      <dgm:spPr/>
    </dgm:pt>
    <dgm:pt modelId="{263BBF5E-ACCF-40F5-B9E4-5E6B1B4E7840}" type="pres">
      <dgm:prSet presAssocID="{09CFFD60-B076-498C-B484-122D616C62AB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ED73540C-8FA4-448B-A856-D7E98D0AA6B7}" type="pres">
      <dgm:prSet presAssocID="{09CFFD60-B076-498C-B484-122D616C62AB}" presName="spaceRect" presStyleCnt="0"/>
      <dgm:spPr/>
    </dgm:pt>
    <dgm:pt modelId="{3CFD955D-19E3-4D11-8C3A-E0870BD99C5A}" type="pres">
      <dgm:prSet presAssocID="{09CFFD60-B076-498C-B484-122D616C62AB}" presName="textRect" presStyleLbl="revTx" presStyleIdx="2" presStyleCnt="5">
        <dgm:presLayoutVars>
          <dgm:chMax val="1"/>
          <dgm:chPref val="1"/>
        </dgm:presLayoutVars>
      </dgm:prSet>
      <dgm:spPr/>
    </dgm:pt>
    <dgm:pt modelId="{ACC53FBC-16B5-4E96-BEA9-1B5D144F694C}" type="pres">
      <dgm:prSet presAssocID="{A7F2DC49-F34A-420B-AF0B-4584867079D9}" presName="sibTrans" presStyleCnt="0"/>
      <dgm:spPr/>
    </dgm:pt>
    <dgm:pt modelId="{36534140-A2F4-4BE8-8ECB-9C53C7C80333}" type="pres">
      <dgm:prSet presAssocID="{545D650D-FC03-436E-BB35-0B4411EAB2EE}" presName="compNode" presStyleCnt="0"/>
      <dgm:spPr/>
    </dgm:pt>
    <dgm:pt modelId="{A26D8A20-F6D1-4090-9708-03D261B24224}" type="pres">
      <dgm:prSet presAssocID="{545D650D-FC03-436E-BB35-0B4411EAB2EE}" presName="iconBgRect" presStyleLbl="bgShp" presStyleIdx="3" presStyleCnt="5"/>
      <dgm:spPr/>
    </dgm:pt>
    <dgm:pt modelId="{B4768AA3-2B55-4E82-8AE9-7BE2D42B120E}" type="pres">
      <dgm:prSet presAssocID="{545D650D-FC03-436E-BB35-0B4411EAB2EE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ierarchy"/>
        </a:ext>
      </dgm:extLst>
    </dgm:pt>
    <dgm:pt modelId="{38E8ED51-2866-4D14-9FC2-F3F25966B07A}" type="pres">
      <dgm:prSet presAssocID="{545D650D-FC03-436E-BB35-0B4411EAB2EE}" presName="spaceRect" presStyleCnt="0"/>
      <dgm:spPr/>
    </dgm:pt>
    <dgm:pt modelId="{1342B9FC-4637-48BB-B7B4-8E44452F58C2}" type="pres">
      <dgm:prSet presAssocID="{545D650D-FC03-436E-BB35-0B4411EAB2EE}" presName="textRect" presStyleLbl="revTx" presStyleIdx="3" presStyleCnt="5">
        <dgm:presLayoutVars>
          <dgm:chMax val="1"/>
          <dgm:chPref val="1"/>
        </dgm:presLayoutVars>
      </dgm:prSet>
      <dgm:spPr/>
    </dgm:pt>
    <dgm:pt modelId="{189615C2-649D-4FC4-BC0D-4F0462F62ABC}" type="pres">
      <dgm:prSet presAssocID="{EBDFA0F3-0654-473E-8367-83FFAA8F69FA}" presName="sibTrans" presStyleCnt="0"/>
      <dgm:spPr/>
    </dgm:pt>
    <dgm:pt modelId="{E2263E55-BCC7-4833-ADB4-77642A0D122D}" type="pres">
      <dgm:prSet presAssocID="{DA56D8FE-6F98-4131-A0A6-258F8386C3AA}" presName="compNode" presStyleCnt="0"/>
      <dgm:spPr/>
    </dgm:pt>
    <dgm:pt modelId="{5381B41D-0008-47B5-BA27-89B3BB90899F}" type="pres">
      <dgm:prSet presAssocID="{DA56D8FE-6F98-4131-A0A6-258F8386C3AA}" presName="iconBgRect" presStyleLbl="bgShp" presStyleIdx="4" presStyleCnt="5"/>
      <dgm:spPr/>
    </dgm:pt>
    <dgm:pt modelId="{EBE6699F-DF8C-4205-A552-7BEC944F1468}" type="pres">
      <dgm:prSet presAssocID="{DA56D8FE-6F98-4131-A0A6-258F8386C3AA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oud"/>
        </a:ext>
      </dgm:extLst>
    </dgm:pt>
    <dgm:pt modelId="{C2AEEEE4-9C1A-4FB5-9501-923C5C118B75}" type="pres">
      <dgm:prSet presAssocID="{DA56D8FE-6F98-4131-A0A6-258F8386C3AA}" presName="spaceRect" presStyleCnt="0"/>
      <dgm:spPr/>
    </dgm:pt>
    <dgm:pt modelId="{E5398A33-65E5-4D36-9618-B8B8A873C12F}" type="pres">
      <dgm:prSet presAssocID="{DA56D8FE-6F98-4131-A0A6-258F8386C3AA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717BFC02-33F0-4FC2-803B-41360DD6DBD7}" type="presOf" srcId="{27325A85-E959-48A8-8C61-484D9F10917C}" destId="{C0556A90-2378-4A50-B436-FD09DBB6AAD6}" srcOrd="0" destOrd="0" presId="urn:microsoft.com/office/officeart/2018/5/layout/IconCircleLabelList"/>
    <dgm:cxn modelId="{8250631F-F6E5-4BDF-BDF1-8B27574DE0A0}" srcId="{8F65570B-4DE7-428B-BACC-77AC153FECD0}" destId="{545D650D-FC03-436E-BB35-0B4411EAB2EE}" srcOrd="3" destOrd="0" parTransId="{2AC5A14D-6271-4B25-8409-81A41FE01EB1}" sibTransId="{EBDFA0F3-0654-473E-8367-83FFAA8F69FA}"/>
    <dgm:cxn modelId="{DF30F167-1AD8-46B5-BEFB-B86CE88D923E}" srcId="{8F65570B-4DE7-428B-BACC-77AC153FECD0}" destId="{09CFFD60-B076-498C-B484-122D616C62AB}" srcOrd="2" destOrd="0" parTransId="{D6881388-7948-4313-9438-D8F64ACCE3F0}" sibTransId="{A7F2DC49-F34A-420B-AF0B-4584867079D9}"/>
    <dgm:cxn modelId="{F8530148-6EC7-47FF-B782-B8EB7E5C4F63}" type="presOf" srcId="{8F65570B-4DE7-428B-BACC-77AC153FECD0}" destId="{43B169ED-D27E-4166-88A2-C281B6122219}" srcOrd="0" destOrd="0" presId="urn:microsoft.com/office/officeart/2018/5/layout/IconCircleLabelList"/>
    <dgm:cxn modelId="{45B88C4D-5FCC-45AE-ADC5-F8A489679C3C}" srcId="{8F65570B-4DE7-428B-BACC-77AC153FECD0}" destId="{27325A85-E959-48A8-8C61-484D9F10917C}" srcOrd="0" destOrd="0" parTransId="{C6F81AB6-7E84-4C91-B932-64C303AAB303}" sibTransId="{5ECFC4F1-1E5F-48AA-AD77-EC126E360A23}"/>
    <dgm:cxn modelId="{5C345E7A-EA70-4DB6-AB84-92E8B8CDF29C}" type="presOf" srcId="{545D650D-FC03-436E-BB35-0B4411EAB2EE}" destId="{1342B9FC-4637-48BB-B7B4-8E44452F58C2}" srcOrd="0" destOrd="0" presId="urn:microsoft.com/office/officeart/2018/5/layout/IconCircleLabelList"/>
    <dgm:cxn modelId="{7765677D-2CBB-4394-9CF2-3607499E7724}" srcId="{8F65570B-4DE7-428B-BACC-77AC153FECD0}" destId="{2EF963A9-A127-4BB4-8F11-E3D48BCB595A}" srcOrd="1" destOrd="0" parTransId="{6D199BE6-F6E0-4D63-B507-5EB7EC4B146E}" sibTransId="{F2BBE095-28C5-4ACD-AD22-672B4C60CC95}"/>
    <dgm:cxn modelId="{AD950FA5-30A6-4220-B29A-364C1B06D3BA}" type="presOf" srcId="{2EF963A9-A127-4BB4-8F11-E3D48BCB595A}" destId="{0FBD06A3-4768-4A1A-82AF-5D98EB98F932}" srcOrd="0" destOrd="0" presId="urn:microsoft.com/office/officeart/2018/5/layout/IconCircleLabelList"/>
    <dgm:cxn modelId="{4C532EC9-06E7-4061-8A52-AC5F9038AC4C}" type="presOf" srcId="{DA56D8FE-6F98-4131-A0A6-258F8386C3AA}" destId="{E5398A33-65E5-4D36-9618-B8B8A873C12F}" srcOrd="0" destOrd="0" presId="urn:microsoft.com/office/officeart/2018/5/layout/IconCircleLabelList"/>
    <dgm:cxn modelId="{6A554BCA-8AE3-4BB0-95E4-C8B746BF2566}" srcId="{8F65570B-4DE7-428B-BACC-77AC153FECD0}" destId="{DA56D8FE-6F98-4131-A0A6-258F8386C3AA}" srcOrd="4" destOrd="0" parTransId="{9AC39B67-F883-4632-A8BB-B2A4B3F1D04D}" sibTransId="{93667FD8-4D65-4FE7-825F-B056EEDD2F20}"/>
    <dgm:cxn modelId="{47EA8DD9-F16C-4BF3-82C8-6937A57BB3F6}" type="presOf" srcId="{09CFFD60-B076-498C-B484-122D616C62AB}" destId="{3CFD955D-19E3-4D11-8C3A-E0870BD99C5A}" srcOrd="0" destOrd="0" presId="urn:microsoft.com/office/officeart/2018/5/layout/IconCircleLabelList"/>
    <dgm:cxn modelId="{D7333D24-DC35-45DF-8093-D58628CD683D}" type="presParOf" srcId="{43B169ED-D27E-4166-88A2-C281B6122219}" destId="{D70C0DDB-5E04-4A07-820E-60C2F7C95E35}" srcOrd="0" destOrd="0" presId="urn:microsoft.com/office/officeart/2018/5/layout/IconCircleLabelList"/>
    <dgm:cxn modelId="{845FECC4-BFA0-48B5-836F-FC876E57038C}" type="presParOf" srcId="{D70C0DDB-5E04-4A07-820E-60C2F7C95E35}" destId="{5E01868A-9738-46DF-96DA-4C0B9FAA1627}" srcOrd="0" destOrd="0" presId="urn:microsoft.com/office/officeart/2018/5/layout/IconCircleLabelList"/>
    <dgm:cxn modelId="{30B2FA6F-FD3F-47C1-8B76-982C0ACCA9E0}" type="presParOf" srcId="{D70C0DDB-5E04-4A07-820E-60C2F7C95E35}" destId="{7FEA101F-4135-4AB1-8A61-67451C0097E3}" srcOrd="1" destOrd="0" presId="urn:microsoft.com/office/officeart/2018/5/layout/IconCircleLabelList"/>
    <dgm:cxn modelId="{44F13503-6603-47F9-935A-C99511B71BB4}" type="presParOf" srcId="{D70C0DDB-5E04-4A07-820E-60C2F7C95E35}" destId="{79F426A4-CB99-4262-9D6E-5D1E376C4F9B}" srcOrd="2" destOrd="0" presId="urn:microsoft.com/office/officeart/2018/5/layout/IconCircleLabelList"/>
    <dgm:cxn modelId="{F0B6FF86-A54C-4FD0-B65A-E632EC1870E9}" type="presParOf" srcId="{D70C0DDB-5E04-4A07-820E-60C2F7C95E35}" destId="{C0556A90-2378-4A50-B436-FD09DBB6AAD6}" srcOrd="3" destOrd="0" presId="urn:microsoft.com/office/officeart/2018/5/layout/IconCircleLabelList"/>
    <dgm:cxn modelId="{6B13E70A-D059-415C-8EE8-FD52A79AB1AB}" type="presParOf" srcId="{43B169ED-D27E-4166-88A2-C281B6122219}" destId="{BDAEBF4A-41E5-45D2-8A6E-8DE743CA2309}" srcOrd="1" destOrd="0" presId="urn:microsoft.com/office/officeart/2018/5/layout/IconCircleLabelList"/>
    <dgm:cxn modelId="{EBD8ECCE-410F-4571-864B-898528BB1AC3}" type="presParOf" srcId="{43B169ED-D27E-4166-88A2-C281B6122219}" destId="{C715063B-1FB4-4B2E-A103-3CAB610F8846}" srcOrd="2" destOrd="0" presId="urn:microsoft.com/office/officeart/2018/5/layout/IconCircleLabelList"/>
    <dgm:cxn modelId="{091784D5-7B52-4ADC-BB89-B01514BE2715}" type="presParOf" srcId="{C715063B-1FB4-4B2E-A103-3CAB610F8846}" destId="{9D02AE8A-A802-4811-B661-BEDFB32D62A0}" srcOrd="0" destOrd="0" presId="urn:microsoft.com/office/officeart/2018/5/layout/IconCircleLabelList"/>
    <dgm:cxn modelId="{BAF67232-288E-4A21-A21D-9D9D86966F88}" type="presParOf" srcId="{C715063B-1FB4-4B2E-A103-3CAB610F8846}" destId="{13F20722-52BA-420E-A7BF-C3D60D69E321}" srcOrd="1" destOrd="0" presId="urn:microsoft.com/office/officeart/2018/5/layout/IconCircleLabelList"/>
    <dgm:cxn modelId="{69D58F5B-8248-4AC1-B4C8-60DCC6A9B46B}" type="presParOf" srcId="{C715063B-1FB4-4B2E-A103-3CAB610F8846}" destId="{1881E240-D894-43BE-8642-E5806E550DC8}" srcOrd="2" destOrd="0" presId="urn:microsoft.com/office/officeart/2018/5/layout/IconCircleLabelList"/>
    <dgm:cxn modelId="{FD4D2325-E801-43CA-9AE3-357400CE4514}" type="presParOf" srcId="{C715063B-1FB4-4B2E-A103-3CAB610F8846}" destId="{0FBD06A3-4768-4A1A-82AF-5D98EB98F932}" srcOrd="3" destOrd="0" presId="urn:microsoft.com/office/officeart/2018/5/layout/IconCircleLabelList"/>
    <dgm:cxn modelId="{E198355A-505C-404F-BEB6-3BB2B6123B05}" type="presParOf" srcId="{43B169ED-D27E-4166-88A2-C281B6122219}" destId="{1E8FCA5F-C529-4C17-B5C4-73B798D249AB}" srcOrd="3" destOrd="0" presId="urn:microsoft.com/office/officeart/2018/5/layout/IconCircleLabelList"/>
    <dgm:cxn modelId="{966CA9DF-D55C-460E-946E-B5244A1A2564}" type="presParOf" srcId="{43B169ED-D27E-4166-88A2-C281B6122219}" destId="{823ABA0E-092B-4E53-8A1E-3740D529E2D7}" srcOrd="4" destOrd="0" presId="urn:microsoft.com/office/officeart/2018/5/layout/IconCircleLabelList"/>
    <dgm:cxn modelId="{AEF94D10-63B2-4454-97AA-E1941CE529FD}" type="presParOf" srcId="{823ABA0E-092B-4E53-8A1E-3740D529E2D7}" destId="{1CF69B0E-F01D-4525-BFA7-5E05ACB73BB7}" srcOrd="0" destOrd="0" presId="urn:microsoft.com/office/officeart/2018/5/layout/IconCircleLabelList"/>
    <dgm:cxn modelId="{044B162E-222F-4133-A162-5FA12F65CB56}" type="presParOf" srcId="{823ABA0E-092B-4E53-8A1E-3740D529E2D7}" destId="{263BBF5E-ACCF-40F5-B9E4-5E6B1B4E7840}" srcOrd="1" destOrd="0" presId="urn:microsoft.com/office/officeart/2018/5/layout/IconCircleLabelList"/>
    <dgm:cxn modelId="{0DDCA161-34AE-41F7-83DC-D0FB437BAA5C}" type="presParOf" srcId="{823ABA0E-092B-4E53-8A1E-3740D529E2D7}" destId="{ED73540C-8FA4-448B-A856-D7E98D0AA6B7}" srcOrd="2" destOrd="0" presId="urn:microsoft.com/office/officeart/2018/5/layout/IconCircleLabelList"/>
    <dgm:cxn modelId="{3FD7B38A-9029-49BE-A2A1-2AEC8B7C1351}" type="presParOf" srcId="{823ABA0E-092B-4E53-8A1E-3740D529E2D7}" destId="{3CFD955D-19E3-4D11-8C3A-E0870BD99C5A}" srcOrd="3" destOrd="0" presId="urn:microsoft.com/office/officeart/2018/5/layout/IconCircleLabelList"/>
    <dgm:cxn modelId="{A3B8C4B7-5A34-4D7E-8E9E-2E168F7ECB81}" type="presParOf" srcId="{43B169ED-D27E-4166-88A2-C281B6122219}" destId="{ACC53FBC-16B5-4E96-BEA9-1B5D144F694C}" srcOrd="5" destOrd="0" presId="urn:microsoft.com/office/officeart/2018/5/layout/IconCircleLabelList"/>
    <dgm:cxn modelId="{59FE7F49-BC77-4BF6-9ADE-DB96563DCB0D}" type="presParOf" srcId="{43B169ED-D27E-4166-88A2-C281B6122219}" destId="{36534140-A2F4-4BE8-8ECB-9C53C7C80333}" srcOrd="6" destOrd="0" presId="urn:microsoft.com/office/officeart/2018/5/layout/IconCircleLabelList"/>
    <dgm:cxn modelId="{1B836B49-F79C-4C66-A792-C723047A7798}" type="presParOf" srcId="{36534140-A2F4-4BE8-8ECB-9C53C7C80333}" destId="{A26D8A20-F6D1-4090-9708-03D261B24224}" srcOrd="0" destOrd="0" presId="urn:microsoft.com/office/officeart/2018/5/layout/IconCircleLabelList"/>
    <dgm:cxn modelId="{B237DDF5-A487-479A-8D6A-B625A74BD5DF}" type="presParOf" srcId="{36534140-A2F4-4BE8-8ECB-9C53C7C80333}" destId="{B4768AA3-2B55-4E82-8AE9-7BE2D42B120E}" srcOrd="1" destOrd="0" presId="urn:microsoft.com/office/officeart/2018/5/layout/IconCircleLabelList"/>
    <dgm:cxn modelId="{10AF8418-CECA-41A9-8B79-31523889F4CB}" type="presParOf" srcId="{36534140-A2F4-4BE8-8ECB-9C53C7C80333}" destId="{38E8ED51-2866-4D14-9FC2-F3F25966B07A}" srcOrd="2" destOrd="0" presId="urn:microsoft.com/office/officeart/2018/5/layout/IconCircleLabelList"/>
    <dgm:cxn modelId="{39DC2DC9-88C5-406F-A05B-0E70DAA11629}" type="presParOf" srcId="{36534140-A2F4-4BE8-8ECB-9C53C7C80333}" destId="{1342B9FC-4637-48BB-B7B4-8E44452F58C2}" srcOrd="3" destOrd="0" presId="urn:microsoft.com/office/officeart/2018/5/layout/IconCircleLabelList"/>
    <dgm:cxn modelId="{C90FAE46-CEC1-4F29-AA03-A6AB0A3BEAA0}" type="presParOf" srcId="{43B169ED-D27E-4166-88A2-C281B6122219}" destId="{189615C2-649D-4FC4-BC0D-4F0462F62ABC}" srcOrd="7" destOrd="0" presId="urn:microsoft.com/office/officeart/2018/5/layout/IconCircleLabelList"/>
    <dgm:cxn modelId="{B2A3FF90-89F1-45FF-8AF6-78EAE0042415}" type="presParOf" srcId="{43B169ED-D27E-4166-88A2-C281B6122219}" destId="{E2263E55-BCC7-4833-ADB4-77642A0D122D}" srcOrd="8" destOrd="0" presId="urn:microsoft.com/office/officeart/2018/5/layout/IconCircleLabelList"/>
    <dgm:cxn modelId="{704494BE-F717-4BB4-97BF-C8BADF59CF64}" type="presParOf" srcId="{E2263E55-BCC7-4833-ADB4-77642A0D122D}" destId="{5381B41D-0008-47B5-BA27-89B3BB90899F}" srcOrd="0" destOrd="0" presId="urn:microsoft.com/office/officeart/2018/5/layout/IconCircleLabelList"/>
    <dgm:cxn modelId="{EBB6F3F9-DC19-4C06-9BF3-2D3A6AF55F90}" type="presParOf" srcId="{E2263E55-BCC7-4833-ADB4-77642A0D122D}" destId="{EBE6699F-DF8C-4205-A552-7BEC944F1468}" srcOrd="1" destOrd="0" presId="urn:microsoft.com/office/officeart/2018/5/layout/IconCircleLabelList"/>
    <dgm:cxn modelId="{1557F49D-F95C-4345-90E9-F60C94594119}" type="presParOf" srcId="{E2263E55-BCC7-4833-ADB4-77642A0D122D}" destId="{C2AEEEE4-9C1A-4FB5-9501-923C5C118B75}" srcOrd="2" destOrd="0" presId="urn:microsoft.com/office/officeart/2018/5/layout/IconCircleLabelList"/>
    <dgm:cxn modelId="{11CF707C-D7E1-4C1B-8148-8EB3CB3F7F48}" type="presParOf" srcId="{E2263E55-BCC7-4833-ADB4-77642A0D122D}" destId="{E5398A33-65E5-4D36-9618-B8B8A873C12F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F65570B-4DE7-428B-BACC-77AC153FECD0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27325A85-E959-48A8-8C61-484D9F10917C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b="1"/>
            <a:t>User account triggering the device actions to have the following</a:t>
          </a:r>
          <a:r>
            <a:rPr lang="en-GB" b="1">
              <a:latin typeface="Calibri Light" panose="020F0302020204030204"/>
            </a:rPr>
            <a:t>:</a:t>
          </a:r>
          <a:endParaRPr lang="en-US" b="1"/>
        </a:p>
      </dgm:t>
    </dgm:pt>
    <dgm:pt modelId="{C6F81AB6-7E84-4C91-B932-64C303AAB303}" type="parTrans" cxnId="{45B88C4D-5FCC-45AE-ADC5-F8A489679C3C}">
      <dgm:prSet/>
      <dgm:spPr/>
      <dgm:t>
        <a:bodyPr/>
        <a:lstStyle/>
        <a:p>
          <a:endParaRPr lang="en-US"/>
        </a:p>
      </dgm:t>
    </dgm:pt>
    <dgm:pt modelId="{5ECFC4F1-1E5F-48AA-AD77-EC126E360A23}" type="sibTrans" cxnId="{45B88C4D-5FCC-45AE-ADC5-F8A489679C3C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677E4625-5BD5-4B8A-921D-E969A3FEA60D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GB"/>
            <a:t>Discovered with both AAD user discovery and Active Directory user discovery</a:t>
          </a:r>
          <a:endParaRPr lang="en-US">
            <a:latin typeface="Calibri Light" panose="020F0302020204030204"/>
          </a:endParaRPr>
        </a:p>
      </dgm:t>
    </dgm:pt>
    <dgm:pt modelId="{2271CD13-99BE-4D6A-A3C8-CFF4C1C78E75}" type="parTrans" cxnId="{1B6DC10F-8A4E-4207-8E0A-BC502FF5AD18}">
      <dgm:prSet/>
      <dgm:spPr/>
    </dgm:pt>
    <dgm:pt modelId="{C2E7CB1E-53AC-49B9-B491-B608AEA24AAE}" type="sibTrans" cxnId="{1B6DC10F-8A4E-4207-8E0A-BC502FF5AD18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019D36F8-ECD2-4B98-9389-D3D9D39D8142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GB" b="0"/>
            <a:t>The Initiate Configuration Manager action permission under Remote tasks in the Microsoft Endpoint Manager admin center.</a:t>
          </a:r>
          <a:endParaRPr lang="en-GB" b="0">
            <a:latin typeface="Calibri Light" panose="020F0302020204030204"/>
          </a:endParaRPr>
        </a:p>
      </dgm:t>
    </dgm:pt>
    <dgm:pt modelId="{2314DA59-662C-40A9-BB95-C3C9D83B6359}" type="parTrans" cxnId="{A1983697-025B-4976-BFF4-97A9FC118A7D}">
      <dgm:prSet/>
      <dgm:spPr/>
    </dgm:pt>
    <dgm:pt modelId="{08C4BCC7-A729-4E58-B447-9F3BF519073B}" type="sibTrans" cxnId="{A1983697-025B-4976-BFF4-97A9FC118A7D}">
      <dgm:prSet/>
      <dgm:spPr/>
    </dgm:pt>
    <dgm:pt modelId="{F3724C22-87D4-4923-9534-C5593A71C6FC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GB" b="0">
              <a:latin typeface="Calibri Light" panose="020F0302020204030204"/>
            </a:rPr>
            <a:t>Access to Interne</a:t>
          </a:r>
          <a:r>
            <a:rPr lang="en-GB">
              <a:latin typeface="Calibri Light" panose="020F0302020204030204"/>
            </a:rPr>
            <a:t>t Endpoints</a:t>
          </a:r>
          <a:endParaRPr lang="en-GB"/>
        </a:p>
      </dgm:t>
    </dgm:pt>
    <dgm:pt modelId="{87817424-264C-4C03-A6D7-4680ED65CD8B}" type="parTrans" cxnId="{FE88B609-C5E2-49DD-8C25-AD18D0EAB47E}">
      <dgm:prSet/>
      <dgm:spPr/>
    </dgm:pt>
    <dgm:pt modelId="{0718AEA4-8357-4A7D-ACF1-AB9DAB54476C}" type="sibTrans" cxnId="{FE88B609-C5E2-49DD-8C25-AD18D0EAB47E}">
      <dgm:prSet/>
      <dgm:spPr/>
    </dgm:pt>
    <dgm:pt modelId="{9DA7EF5B-C30E-4313-8853-65C18AEDA382}" type="pres">
      <dgm:prSet presAssocID="{8F65570B-4DE7-428B-BACC-77AC153FECD0}" presName="root" presStyleCnt="0">
        <dgm:presLayoutVars>
          <dgm:dir/>
          <dgm:resizeHandles val="exact"/>
        </dgm:presLayoutVars>
      </dgm:prSet>
      <dgm:spPr/>
    </dgm:pt>
    <dgm:pt modelId="{A1888074-A814-41AD-B24B-003A2798EA7E}" type="pres">
      <dgm:prSet presAssocID="{8F65570B-4DE7-428B-BACC-77AC153FECD0}" presName="container" presStyleCnt="0">
        <dgm:presLayoutVars>
          <dgm:dir/>
          <dgm:resizeHandles val="exact"/>
        </dgm:presLayoutVars>
      </dgm:prSet>
      <dgm:spPr/>
    </dgm:pt>
    <dgm:pt modelId="{AD0C29BA-24FE-43C4-8131-342A5704771E}" type="pres">
      <dgm:prSet presAssocID="{27325A85-E959-48A8-8C61-484D9F10917C}" presName="compNode" presStyleCnt="0"/>
      <dgm:spPr/>
    </dgm:pt>
    <dgm:pt modelId="{4AC1BEF1-A0F8-47C3-9BE8-A332C1D207C2}" type="pres">
      <dgm:prSet presAssocID="{27325A85-E959-48A8-8C61-484D9F10917C}" presName="iconBgRect" presStyleLbl="bgShp" presStyleIdx="0" presStyleCnt="4"/>
      <dgm:spPr/>
    </dgm:pt>
    <dgm:pt modelId="{9832786E-A5FD-4432-813B-4966128441DC}" type="pres">
      <dgm:prSet presAssocID="{27325A85-E959-48A8-8C61-484D9F10917C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50C734C0-0FE5-4947-8281-1B4F146D2A48}" type="pres">
      <dgm:prSet presAssocID="{27325A85-E959-48A8-8C61-484D9F10917C}" presName="spaceRect" presStyleCnt="0"/>
      <dgm:spPr/>
    </dgm:pt>
    <dgm:pt modelId="{9C7D7985-5285-4D09-BCCE-970458404DEE}" type="pres">
      <dgm:prSet presAssocID="{27325A85-E959-48A8-8C61-484D9F10917C}" presName="textRect" presStyleLbl="revTx" presStyleIdx="0" presStyleCnt="4">
        <dgm:presLayoutVars>
          <dgm:chMax val="1"/>
          <dgm:chPref val="1"/>
        </dgm:presLayoutVars>
      </dgm:prSet>
      <dgm:spPr/>
    </dgm:pt>
    <dgm:pt modelId="{45013CA9-9C3F-4035-8CE3-89D23C41D1E7}" type="pres">
      <dgm:prSet presAssocID="{5ECFC4F1-1E5F-48AA-AD77-EC126E360A23}" presName="sibTrans" presStyleLbl="sibTrans2D1" presStyleIdx="0" presStyleCnt="0"/>
      <dgm:spPr/>
    </dgm:pt>
    <dgm:pt modelId="{AB50D700-8673-41E3-AA9E-621FB125044E}" type="pres">
      <dgm:prSet presAssocID="{677E4625-5BD5-4B8A-921D-E969A3FEA60D}" presName="compNode" presStyleCnt="0"/>
      <dgm:spPr/>
    </dgm:pt>
    <dgm:pt modelId="{6FDD1458-D2D0-47D9-B42C-452B084710A5}" type="pres">
      <dgm:prSet presAssocID="{677E4625-5BD5-4B8A-921D-E969A3FEA60D}" presName="iconBgRect" presStyleLbl="bgShp" presStyleIdx="1" presStyleCnt="4"/>
      <dgm:spPr/>
    </dgm:pt>
    <dgm:pt modelId="{757D5B45-1E6F-43BA-B7A5-C35E2FDCE271}" type="pres">
      <dgm:prSet presAssocID="{677E4625-5BD5-4B8A-921D-E969A3FEA60D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983D452B-2F56-4E34-9847-7C4E0511EEFB}" type="pres">
      <dgm:prSet presAssocID="{677E4625-5BD5-4B8A-921D-E969A3FEA60D}" presName="spaceRect" presStyleCnt="0"/>
      <dgm:spPr/>
    </dgm:pt>
    <dgm:pt modelId="{EE0E8B23-D948-469C-BBEB-1FB7BEE37B2B}" type="pres">
      <dgm:prSet presAssocID="{677E4625-5BD5-4B8A-921D-E969A3FEA60D}" presName="textRect" presStyleLbl="revTx" presStyleIdx="1" presStyleCnt="4">
        <dgm:presLayoutVars>
          <dgm:chMax val="1"/>
          <dgm:chPref val="1"/>
        </dgm:presLayoutVars>
      </dgm:prSet>
      <dgm:spPr/>
    </dgm:pt>
    <dgm:pt modelId="{C7CD53E6-4B18-45F1-87CC-507F53836FE5}" type="pres">
      <dgm:prSet presAssocID="{C2E7CB1E-53AC-49B9-B491-B608AEA24AAE}" presName="sibTrans" presStyleLbl="sibTrans2D1" presStyleIdx="0" presStyleCnt="0"/>
      <dgm:spPr/>
    </dgm:pt>
    <dgm:pt modelId="{D77A22F7-4CCF-4FDF-9ECC-063B5B2D981B}" type="pres">
      <dgm:prSet presAssocID="{019D36F8-ECD2-4B98-9389-D3D9D39D8142}" presName="compNode" presStyleCnt="0"/>
      <dgm:spPr/>
    </dgm:pt>
    <dgm:pt modelId="{A681CD55-848F-4E5E-ACF4-14694BBF8B8D}" type="pres">
      <dgm:prSet presAssocID="{019D36F8-ECD2-4B98-9389-D3D9D39D8142}" presName="iconBgRect" presStyleLbl="bgShp" presStyleIdx="2" presStyleCnt="4"/>
      <dgm:spPr/>
    </dgm:pt>
    <dgm:pt modelId="{09413C34-8503-4EAF-A53D-18862C535D3D}" type="pres">
      <dgm:prSet presAssocID="{019D36F8-ECD2-4B98-9389-D3D9D39D8142}" presName="iconRect" presStyleLbl="node1" presStyleIdx="2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192764A1-F789-43BD-96B9-909B29D46B7B}" type="pres">
      <dgm:prSet presAssocID="{019D36F8-ECD2-4B98-9389-D3D9D39D8142}" presName="spaceRect" presStyleCnt="0"/>
      <dgm:spPr/>
    </dgm:pt>
    <dgm:pt modelId="{18D64351-9995-4803-9310-2EFD9D17AC98}" type="pres">
      <dgm:prSet presAssocID="{019D36F8-ECD2-4B98-9389-D3D9D39D8142}" presName="textRect" presStyleLbl="revTx" presStyleIdx="2" presStyleCnt="4">
        <dgm:presLayoutVars>
          <dgm:chMax val="1"/>
          <dgm:chPref val="1"/>
        </dgm:presLayoutVars>
      </dgm:prSet>
      <dgm:spPr/>
    </dgm:pt>
    <dgm:pt modelId="{A8383251-F952-4322-AADB-75D5495A27B1}" type="pres">
      <dgm:prSet presAssocID="{08C4BCC7-A729-4E58-B447-9F3BF519073B}" presName="sibTrans" presStyleLbl="sibTrans2D1" presStyleIdx="0" presStyleCnt="0"/>
      <dgm:spPr/>
    </dgm:pt>
    <dgm:pt modelId="{3E559AFA-C12D-46FD-8FAC-1ACA5F4040A0}" type="pres">
      <dgm:prSet presAssocID="{F3724C22-87D4-4923-9534-C5593A71C6FC}" presName="compNode" presStyleCnt="0"/>
      <dgm:spPr/>
    </dgm:pt>
    <dgm:pt modelId="{2CDA8867-F9E2-4C63-A800-F03A596058D9}" type="pres">
      <dgm:prSet presAssocID="{F3724C22-87D4-4923-9534-C5593A71C6FC}" presName="iconBgRect" presStyleLbl="bgShp" presStyleIdx="3" presStyleCnt="4"/>
      <dgm:spPr/>
    </dgm:pt>
    <dgm:pt modelId="{AE287A70-6E43-427F-BC29-698580B1A58C}" type="pres">
      <dgm:prSet presAssocID="{F3724C22-87D4-4923-9534-C5593A71C6FC}" presName="iconRect" presStyleLbl="node1" presStyleIdx="3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9A96CDC2-BE0B-4A47-84D7-955BBD126AD6}" type="pres">
      <dgm:prSet presAssocID="{F3724C22-87D4-4923-9534-C5593A71C6FC}" presName="spaceRect" presStyleCnt="0"/>
      <dgm:spPr/>
    </dgm:pt>
    <dgm:pt modelId="{A26C0E89-6A60-4928-B87C-1E1504798BA1}" type="pres">
      <dgm:prSet presAssocID="{F3724C22-87D4-4923-9534-C5593A71C6FC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FE88B609-C5E2-49DD-8C25-AD18D0EAB47E}" srcId="{8F65570B-4DE7-428B-BACC-77AC153FECD0}" destId="{F3724C22-87D4-4923-9534-C5593A71C6FC}" srcOrd="3" destOrd="0" parTransId="{87817424-264C-4C03-A6D7-4680ED65CD8B}" sibTransId="{0718AEA4-8357-4A7D-ACF1-AB9DAB54476C}"/>
    <dgm:cxn modelId="{1B6DC10F-8A4E-4207-8E0A-BC502FF5AD18}" srcId="{8F65570B-4DE7-428B-BACC-77AC153FECD0}" destId="{677E4625-5BD5-4B8A-921D-E969A3FEA60D}" srcOrd="1" destOrd="0" parTransId="{2271CD13-99BE-4D6A-A3C8-CFF4C1C78E75}" sibTransId="{C2E7CB1E-53AC-49B9-B491-B608AEA24AAE}"/>
    <dgm:cxn modelId="{CBF61A13-C05E-4724-930A-592178F6B192}" type="presOf" srcId="{27325A85-E959-48A8-8C61-484D9F10917C}" destId="{9C7D7985-5285-4D09-BCCE-970458404DEE}" srcOrd="0" destOrd="0" presId="urn:microsoft.com/office/officeart/2018/2/layout/IconCircleList"/>
    <dgm:cxn modelId="{C6B28431-5A42-48C8-BE84-DEF28FD3E076}" type="presOf" srcId="{019D36F8-ECD2-4B98-9389-D3D9D39D8142}" destId="{18D64351-9995-4803-9310-2EFD9D17AC98}" srcOrd="0" destOrd="0" presId="urn:microsoft.com/office/officeart/2018/2/layout/IconCircleList"/>
    <dgm:cxn modelId="{DFFE653D-D8ED-4075-A589-674ADB1E3EDE}" type="presOf" srcId="{08C4BCC7-A729-4E58-B447-9F3BF519073B}" destId="{A8383251-F952-4322-AADB-75D5495A27B1}" srcOrd="0" destOrd="0" presId="urn:microsoft.com/office/officeart/2018/2/layout/IconCircleList"/>
    <dgm:cxn modelId="{D6623E4D-F436-490B-9B0C-86BAC8733047}" type="presOf" srcId="{5ECFC4F1-1E5F-48AA-AD77-EC126E360A23}" destId="{45013CA9-9C3F-4035-8CE3-89D23C41D1E7}" srcOrd="0" destOrd="0" presId="urn:microsoft.com/office/officeart/2018/2/layout/IconCircleList"/>
    <dgm:cxn modelId="{45B88C4D-5FCC-45AE-ADC5-F8A489679C3C}" srcId="{8F65570B-4DE7-428B-BACC-77AC153FECD0}" destId="{27325A85-E959-48A8-8C61-484D9F10917C}" srcOrd="0" destOrd="0" parTransId="{C6F81AB6-7E84-4C91-B932-64C303AAB303}" sibTransId="{5ECFC4F1-1E5F-48AA-AD77-EC126E360A23}"/>
    <dgm:cxn modelId="{2F809E82-4305-4597-8BAB-4E1318A7BEC3}" type="presOf" srcId="{F3724C22-87D4-4923-9534-C5593A71C6FC}" destId="{A26C0E89-6A60-4928-B87C-1E1504798BA1}" srcOrd="0" destOrd="0" presId="urn:microsoft.com/office/officeart/2018/2/layout/IconCircleList"/>
    <dgm:cxn modelId="{B57EB98B-D63E-4D2D-8650-F4ECA2BC81D2}" type="presOf" srcId="{677E4625-5BD5-4B8A-921D-E969A3FEA60D}" destId="{EE0E8B23-D948-469C-BBEB-1FB7BEE37B2B}" srcOrd="0" destOrd="0" presId="urn:microsoft.com/office/officeart/2018/2/layout/IconCircleList"/>
    <dgm:cxn modelId="{A1983697-025B-4976-BFF4-97A9FC118A7D}" srcId="{8F65570B-4DE7-428B-BACC-77AC153FECD0}" destId="{019D36F8-ECD2-4B98-9389-D3D9D39D8142}" srcOrd="2" destOrd="0" parTransId="{2314DA59-662C-40A9-BB95-C3C9D83B6359}" sibTransId="{08C4BCC7-A729-4E58-B447-9F3BF519073B}"/>
    <dgm:cxn modelId="{76DEEEA4-25CF-41A6-8045-86B517C0E62A}" type="presOf" srcId="{C2E7CB1E-53AC-49B9-B491-B608AEA24AAE}" destId="{C7CD53E6-4B18-45F1-87CC-507F53836FE5}" srcOrd="0" destOrd="0" presId="urn:microsoft.com/office/officeart/2018/2/layout/IconCircleList"/>
    <dgm:cxn modelId="{E5CD7DF4-3D58-41E8-87A8-97A4E6778646}" type="presOf" srcId="{8F65570B-4DE7-428B-BACC-77AC153FECD0}" destId="{9DA7EF5B-C30E-4313-8853-65C18AEDA382}" srcOrd="0" destOrd="0" presId="urn:microsoft.com/office/officeart/2018/2/layout/IconCircleList"/>
    <dgm:cxn modelId="{3FBFD806-D38E-4BCE-83FD-ADC2F6ACE469}" type="presParOf" srcId="{9DA7EF5B-C30E-4313-8853-65C18AEDA382}" destId="{A1888074-A814-41AD-B24B-003A2798EA7E}" srcOrd="0" destOrd="0" presId="urn:microsoft.com/office/officeart/2018/2/layout/IconCircleList"/>
    <dgm:cxn modelId="{CFCFEFF7-C460-4F80-B524-F1680D1B21A0}" type="presParOf" srcId="{A1888074-A814-41AD-B24B-003A2798EA7E}" destId="{AD0C29BA-24FE-43C4-8131-342A5704771E}" srcOrd="0" destOrd="0" presId="urn:microsoft.com/office/officeart/2018/2/layout/IconCircleList"/>
    <dgm:cxn modelId="{5EEA5AA0-B037-4187-9E21-310AF5120E99}" type="presParOf" srcId="{AD0C29BA-24FE-43C4-8131-342A5704771E}" destId="{4AC1BEF1-A0F8-47C3-9BE8-A332C1D207C2}" srcOrd="0" destOrd="0" presId="urn:microsoft.com/office/officeart/2018/2/layout/IconCircleList"/>
    <dgm:cxn modelId="{7D08604E-E1B2-44EA-92AD-F09F935CD87F}" type="presParOf" srcId="{AD0C29BA-24FE-43C4-8131-342A5704771E}" destId="{9832786E-A5FD-4432-813B-4966128441DC}" srcOrd="1" destOrd="0" presId="urn:microsoft.com/office/officeart/2018/2/layout/IconCircleList"/>
    <dgm:cxn modelId="{435039AF-1098-4145-BAE6-F4C95A8BB8E8}" type="presParOf" srcId="{AD0C29BA-24FE-43C4-8131-342A5704771E}" destId="{50C734C0-0FE5-4947-8281-1B4F146D2A48}" srcOrd="2" destOrd="0" presId="urn:microsoft.com/office/officeart/2018/2/layout/IconCircleList"/>
    <dgm:cxn modelId="{B7F5ED75-6DE6-4F0B-930F-6C5E470C864A}" type="presParOf" srcId="{AD0C29BA-24FE-43C4-8131-342A5704771E}" destId="{9C7D7985-5285-4D09-BCCE-970458404DEE}" srcOrd="3" destOrd="0" presId="urn:microsoft.com/office/officeart/2018/2/layout/IconCircleList"/>
    <dgm:cxn modelId="{12B8710C-0201-4048-BE61-C8F82634B1CF}" type="presParOf" srcId="{A1888074-A814-41AD-B24B-003A2798EA7E}" destId="{45013CA9-9C3F-4035-8CE3-89D23C41D1E7}" srcOrd="1" destOrd="0" presId="urn:microsoft.com/office/officeart/2018/2/layout/IconCircleList"/>
    <dgm:cxn modelId="{26988C72-5A77-406F-A0E8-980EDC5CE43E}" type="presParOf" srcId="{A1888074-A814-41AD-B24B-003A2798EA7E}" destId="{AB50D700-8673-41E3-AA9E-621FB125044E}" srcOrd="2" destOrd="0" presId="urn:microsoft.com/office/officeart/2018/2/layout/IconCircleList"/>
    <dgm:cxn modelId="{1615B084-6665-4AFC-BCD5-7176D40E66C6}" type="presParOf" srcId="{AB50D700-8673-41E3-AA9E-621FB125044E}" destId="{6FDD1458-D2D0-47D9-B42C-452B084710A5}" srcOrd="0" destOrd="0" presId="urn:microsoft.com/office/officeart/2018/2/layout/IconCircleList"/>
    <dgm:cxn modelId="{D9BDEADD-54E7-4A31-8872-D5FB7D6110D8}" type="presParOf" srcId="{AB50D700-8673-41E3-AA9E-621FB125044E}" destId="{757D5B45-1E6F-43BA-B7A5-C35E2FDCE271}" srcOrd="1" destOrd="0" presId="urn:microsoft.com/office/officeart/2018/2/layout/IconCircleList"/>
    <dgm:cxn modelId="{CFBC28DF-3C81-4989-B1E9-C22EBDF64BBE}" type="presParOf" srcId="{AB50D700-8673-41E3-AA9E-621FB125044E}" destId="{983D452B-2F56-4E34-9847-7C4E0511EEFB}" srcOrd="2" destOrd="0" presId="urn:microsoft.com/office/officeart/2018/2/layout/IconCircleList"/>
    <dgm:cxn modelId="{8B0B639C-3804-4C31-BA0F-69AEA03F5694}" type="presParOf" srcId="{AB50D700-8673-41E3-AA9E-621FB125044E}" destId="{EE0E8B23-D948-469C-BBEB-1FB7BEE37B2B}" srcOrd="3" destOrd="0" presId="urn:microsoft.com/office/officeart/2018/2/layout/IconCircleList"/>
    <dgm:cxn modelId="{B3B3983F-2D12-448F-A388-4623C6FA5BB7}" type="presParOf" srcId="{A1888074-A814-41AD-B24B-003A2798EA7E}" destId="{C7CD53E6-4B18-45F1-87CC-507F53836FE5}" srcOrd="3" destOrd="0" presId="urn:microsoft.com/office/officeart/2018/2/layout/IconCircleList"/>
    <dgm:cxn modelId="{64D83013-296E-417C-A545-4343B8DD70E2}" type="presParOf" srcId="{A1888074-A814-41AD-B24B-003A2798EA7E}" destId="{D77A22F7-4CCF-4FDF-9ECC-063B5B2D981B}" srcOrd="4" destOrd="0" presId="urn:microsoft.com/office/officeart/2018/2/layout/IconCircleList"/>
    <dgm:cxn modelId="{335AA99D-A9FF-4C87-9B69-4881C4427228}" type="presParOf" srcId="{D77A22F7-4CCF-4FDF-9ECC-063B5B2D981B}" destId="{A681CD55-848F-4E5E-ACF4-14694BBF8B8D}" srcOrd="0" destOrd="0" presId="urn:microsoft.com/office/officeart/2018/2/layout/IconCircleList"/>
    <dgm:cxn modelId="{C685B051-53A3-4FEB-9EE0-1AD19DD5861B}" type="presParOf" srcId="{D77A22F7-4CCF-4FDF-9ECC-063B5B2D981B}" destId="{09413C34-8503-4EAF-A53D-18862C535D3D}" srcOrd="1" destOrd="0" presId="urn:microsoft.com/office/officeart/2018/2/layout/IconCircleList"/>
    <dgm:cxn modelId="{46112884-9AFA-4F91-9DB8-900408569B9D}" type="presParOf" srcId="{D77A22F7-4CCF-4FDF-9ECC-063B5B2D981B}" destId="{192764A1-F789-43BD-96B9-909B29D46B7B}" srcOrd="2" destOrd="0" presId="urn:microsoft.com/office/officeart/2018/2/layout/IconCircleList"/>
    <dgm:cxn modelId="{731F196E-26EE-4C63-9BC8-663B7A3C9AA4}" type="presParOf" srcId="{D77A22F7-4CCF-4FDF-9ECC-063B5B2D981B}" destId="{18D64351-9995-4803-9310-2EFD9D17AC98}" srcOrd="3" destOrd="0" presId="urn:microsoft.com/office/officeart/2018/2/layout/IconCircleList"/>
    <dgm:cxn modelId="{1BEA67AC-EC31-45CA-899E-AE1237405225}" type="presParOf" srcId="{A1888074-A814-41AD-B24B-003A2798EA7E}" destId="{A8383251-F952-4322-AADB-75D5495A27B1}" srcOrd="5" destOrd="0" presId="urn:microsoft.com/office/officeart/2018/2/layout/IconCircleList"/>
    <dgm:cxn modelId="{78E24943-CD8B-4197-8D06-877EB393A91F}" type="presParOf" srcId="{A1888074-A814-41AD-B24B-003A2798EA7E}" destId="{3E559AFA-C12D-46FD-8FAC-1ACA5F4040A0}" srcOrd="6" destOrd="0" presId="urn:microsoft.com/office/officeart/2018/2/layout/IconCircleList"/>
    <dgm:cxn modelId="{29AC6129-E7AE-45A8-8875-A15C777200A5}" type="presParOf" srcId="{3E559AFA-C12D-46FD-8FAC-1ACA5F4040A0}" destId="{2CDA8867-F9E2-4C63-A800-F03A596058D9}" srcOrd="0" destOrd="0" presId="urn:microsoft.com/office/officeart/2018/2/layout/IconCircleList"/>
    <dgm:cxn modelId="{E2333BEC-9F2B-4211-8687-5F73A7C55713}" type="presParOf" srcId="{3E559AFA-C12D-46FD-8FAC-1ACA5F4040A0}" destId="{AE287A70-6E43-427F-BC29-698580B1A58C}" srcOrd="1" destOrd="0" presId="urn:microsoft.com/office/officeart/2018/2/layout/IconCircleList"/>
    <dgm:cxn modelId="{DF141200-1613-401B-ABD6-10EEF19F2CFD}" type="presParOf" srcId="{3E559AFA-C12D-46FD-8FAC-1ACA5F4040A0}" destId="{9A96CDC2-BE0B-4A47-84D7-955BBD126AD6}" srcOrd="2" destOrd="0" presId="urn:microsoft.com/office/officeart/2018/2/layout/IconCircleList"/>
    <dgm:cxn modelId="{73201258-348C-4755-9452-C3C12AAA8A5D}" type="presParOf" srcId="{3E559AFA-C12D-46FD-8FAC-1ACA5F4040A0}" destId="{A26C0E89-6A60-4928-B87C-1E1504798BA1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F65570B-4DE7-428B-BACC-77AC153FECD0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bg_colorful2" csCatId="colorful" phldr="1"/>
      <dgm:spPr/>
      <dgm:t>
        <a:bodyPr/>
        <a:lstStyle/>
        <a:p>
          <a:endParaRPr lang="en-US"/>
        </a:p>
      </dgm:t>
    </dgm:pt>
    <dgm:pt modelId="{27325A85-E959-48A8-8C61-484D9F10917C}">
      <dgm:prSet/>
      <dgm:spPr/>
      <dgm:t>
        <a:bodyPr/>
        <a:lstStyle/>
        <a:p>
          <a:r>
            <a:rPr lang="en-GB" b="1">
              <a:latin typeface="Calibri Light" panose="020F0302020204030204"/>
            </a:rPr>
            <a:t>Applications Pre-Reqs:</a:t>
          </a:r>
          <a:endParaRPr lang="en-US" b="1"/>
        </a:p>
      </dgm:t>
    </dgm:pt>
    <dgm:pt modelId="{C6F81AB6-7E84-4C91-B932-64C303AAB303}" type="parTrans" cxnId="{45B88C4D-5FCC-45AE-ADC5-F8A489679C3C}">
      <dgm:prSet/>
      <dgm:spPr/>
      <dgm:t>
        <a:bodyPr/>
        <a:lstStyle/>
        <a:p>
          <a:endParaRPr lang="en-US"/>
        </a:p>
      </dgm:t>
    </dgm:pt>
    <dgm:pt modelId="{5ECFC4F1-1E5F-48AA-AD77-EC126E360A23}" type="sibTrans" cxnId="{45B88C4D-5FCC-45AE-ADC5-F8A489679C3C}">
      <dgm:prSet/>
      <dgm:spPr/>
      <dgm:t>
        <a:bodyPr/>
        <a:lstStyle/>
        <a:p>
          <a:endParaRPr lang="en-US"/>
        </a:p>
      </dgm:t>
    </dgm:pt>
    <dgm:pt modelId="{019D36F8-ECD2-4B98-9389-D3D9D39D8142}">
      <dgm:prSet phldr="0"/>
      <dgm:spPr/>
      <dgm:t>
        <a:bodyPr/>
        <a:lstStyle/>
        <a:p>
          <a:r>
            <a:rPr lang="en-GB" b="0"/>
            <a:t>The </a:t>
          </a:r>
          <a:r>
            <a:rPr lang="en-GB" b="1"/>
            <a:t>Approve </a:t>
          </a:r>
          <a:r>
            <a:rPr lang="en-GB" b="0"/>
            <a:t>permission for Application in Configuration Manager.</a:t>
          </a:r>
          <a:endParaRPr lang="en-GB"/>
        </a:p>
      </dgm:t>
    </dgm:pt>
    <dgm:pt modelId="{2314DA59-662C-40A9-BB95-C3C9D83B6359}" type="parTrans" cxnId="{A1983697-025B-4976-BFF4-97A9FC118A7D}">
      <dgm:prSet/>
      <dgm:spPr/>
    </dgm:pt>
    <dgm:pt modelId="{08C4BCC7-A729-4E58-B447-9F3BF519073B}" type="sibTrans" cxnId="{A1983697-025B-4976-BFF4-97A9FC118A7D}">
      <dgm:prSet/>
      <dgm:spPr/>
      <dgm:t>
        <a:bodyPr/>
        <a:lstStyle/>
        <a:p>
          <a:endParaRPr lang="en-US"/>
        </a:p>
      </dgm:t>
    </dgm:pt>
    <dgm:pt modelId="{5E4D5419-EBE2-4E36-8CAB-298AC8D4A9AC}">
      <dgm:prSet phldr="0"/>
      <dgm:spPr/>
      <dgm:t>
        <a:bodyPr/>
        <a:lstStyle/>
        <a:p>
          <a:r>
            <a:rPr lang="en-GB" b="0"/>
            <a:t>Microsoft Edge v77 or later</a:t>
          </a:r>
          <a:r>
            <a:rPr lang="en-GB" b="0">
              <a:latin typeface="Calibri Light" panose="020F0302020204030204"/>
            </a:rPr>
            <a:t> or </a:t>
          </a:r>
          <a:r>
            <a:rPr lang="en-GB" b="0"/>
            <a:t>Google Chrome</a:t>
          </a:r>
          <a:endParaRPr lang="en-GB" b="0">
            <a:latin typeface="Calibri Light" panose="020F0302020204030204"/>
          </a:endParaRPr>
        </a:p>
      </dgm:t>
    </dgm:pt>
    <dgm:pt modelId="{19161784-8871-4483-98ED-2448A8350386}" type="parTrans" cxnId="{627F5C63-D797-4769-932F-28F0E8B1A369}">
      <dgm:prSet/>
      <dgm:spPr/>
    </dgm:pt>
    <dgm:pt modelId="{E1837461-AB24-4F44-9657-8B33AC0243DC}" type="sibTrans" cxnId="{627F5C63-D797-4769-932F-28F0E8B1A369}">
      <dgm:prSet/>
      <dgm:spPr/>
      <dgm:t>
        <a:bodyPr/>
        <a:lstStyle/>
        <a:p>
          <a:endParaRPr lang="en-US"/>
        </a:p>
      </dgm:t>
    </dgm:pt>
    <dgm:pt modelId="{4137F700-F697-441C-898E-AABF7CC1DAD7}">
      <dgm:prSet phldr="0"/>
      <dgm:spPr/>
      <dgm:t>
        <a:bodyPr/>
        <a:lstStyle/>
        <a:p>
          <a:r>
            <a:rPr lang="en-GB" b="1"/>
            <a:t>Read </a:t>
          </a:r>
          <a:r>
            <a:rPr lang="en-GB" b="0"/>
            <a:t>permissions on the device’s collection in ConfigMgr</a:t>
          </a:r>
          <a:endParaRPr lang="en-GB"/>
        </a:p>
      </dgm:t>
    </dgm:pt>
    <dgm:pt modelId="{A0D22D98-8B51-482C-B260-E0D58813FD4E}" type="parTrans" cxnId="{108D7E28-BA02-4FA7-8AA0-BA602121308F}">
      <dgm:prSet/>
      <dgm:spPr/>
    </dgm:pt>
    <dgm:pt modelId="{3873A621-12E9-40A7-82F3-32BAC31B2EF9}" type="sibTrans" cxnId="{108D7E28-BA02-4FA7-8AA0-BA602121308F}">
      <dgm:prSet/>
      <dgm:spPr/>
      <dgm:t>
        <a:bodyPr/>
        <a:lstStyle/>
        <a:p>
          <a:endParaRPr lang="en-US"/>
        </a:p>
      </dgm:t>
    </dgm:pt>
    <dgm:pt modelId="{47BE63C3-77EB-496B-96CA-1E2AFB4F4485}">
      <dgm:prSet phldr="0"/>
      <dgm:spPr/>
      <dgm:t>
        <a:bodyPr/>
        <a:lstStyle/>
        <a:p>
          <a:r>
            <a:rPr lang="en-GB" b="0"/>
            <a:t>The </a:t>
          </a:r>
          <a:r>
            <a:rPr lang="en-GB" b="1"/>
            <a:t>Read </a:t>
          </a:r>
          <a:r>
            <a:rPr lang="en-GB" b="0"/>
            <a:t>permission for Application in ConfigMgr.</a:t>
          </a:r>
          <a:endParaRPr lang="en-GB"/>
        </a:p>
      </dgm:t>
    </dgm:pt>
    <dgm:pt modelId="{B7C35F00-3D04-4DEE-91CA-955647A7C1E7}" type="parTrans" cxnId="{4E467B5D-4207-48E0-B7FE-A8592B6FC7F7}">
      <dgm:prSet/>
      <dgm:spPr/>
    </dgm:pt>
    <dgm:pt modelId="{229C5CC4-1334-4737-9B97-7BD415763630}" type="sibTrans" cxnId="{4E467B5D-4207-48E0-B7FE-A8592B6FC7F7}">
      <dgm:prSet/>
      <dgm:spPr/>
      <dgm:t>
        <a:bodyPr/>
        <a:lstStyle/>
        <a:p>
          <a:endParaRPr lang="en-US"/>
        </a:p>
      </dgm:t>
    </dgm:pt>
    <dgm:pt modelId="{A3A092BB-3419-4A52-A2A7-71C3D90927F7}">
      <dgm:prSet phldr="0"/>
      <dgm:spPr/>
      <dgm:t>
        <a:bodyPr/>
        <a:lstStyle/>
        <a:p>
          <a:r>
            <a:rPr lang="en-GB" b="0"/>
            <a:t>Added as an </a:t>
          </a:r>
          <a:r>
            <a:rPr lang="en-GB" b="1"/>
            <a:t>admin user</a:t>
          </a:r>
          <a:r>
            <a:rPr lang="en-GB" b="0"/>
            <a:t> in the </a:t>
          </a:r>
          <a:r>
            <a:rPr lang="en-GB" b="1"/>
            <a:t>Configuration Manager Microservice </a:t>
          </a:r>
          <a:r>
            <a:rPr lang="en-GB" b="0"/>
            <a:t>application in Azure AD.</a:t>
          </a:r>
          <a:endParaRPr lang="en-GB"/>
        </a:p>
      </dgm:t>
    </dgm:pt>
    <dgm:pt modelId="{A96F3FC4-3800-4B07-9254-300CD5BCDEE1}" type="parTrans" cxnId="{DF5AEEE2-CD59-40FB-8467-C85610AEB706}">
      <dgm:prSet/>
      <dgm:spPr/>
    </dgm:pt>
    <dgm:pt modelId="{238EFD1C-56C3-4177-9498-A9C5B22EF652}" type="sibTrans" cxnId="{DF5AEEE2-CD59-40FB-8467-C85610AEB706}">
      <dgm:prSet/>
      <dgm:spPr/>
      <dgm:t>
        <a:bodyPr/>
        <a:lstStyle/>
        <a:p>
          <a:endParaRPr lang="en-US"/>
        </a:p>
      </dgm:t>
    </dgm:pt>
    <dgm:pt modelId="{9DA7EF5B-C30E-4313-8853-65C18AEDA382}" type="pres">
      <dgm:prSet presAssocID="{8F65570B-4DE7-428B-BACC-77AC153FECD0}" presName="root" presStyleCnt="0">
        <dgm:presLayoutVars>
          <dgm:dir/>
          <dgm:resizeHandles val="exact"/>
        </dgm:presLayoutVars>
      </dgm:prSet>
      <dgm:spPr/>
    </dgm:pt>
    <dgm:pt modelId="{A1888074-A814-41AD-B24B-003A2798EA7E}" type="pres">
      <dgm:prSet presAssocID="{8F65570B-4DE7-428B-BACC-77AC153FECD0}" presName="container" presStyleCnt="0">
        <dgm:presLayoutVars>
          <dgm:dir/>
          <dgm:resizeHandles val="exact"/>
        </dgm:presLayoutVars>
      </dgm:prSet>
      <dgm:spPr/>
    </dgm:pt>
    <dgm:pt modelId="{AD0C29BA-24FE-43C4-8131-342A5704771E}" type="pres">
      <dgm:prSet presAssocID="{27325A85-E959-48A8-8C61-484D9F10917C}" presName="compNode" presStyleCnt="0"/>
      <dgm:spPr/>
    </dgm:pt>
    <dgm:pt modelId="{4AC1BEF1-A0F8-47C3-9BE8-A332C1D207C2}" type="pres">
      <dgm:prSet presAssocID="{27325A85-E959-48A8-8C61-484D9F10917C}" presName="iconBgRect" presStyleLbl="bgShp" presStyleIdx="0" presStyleCnt="6"/>
      <dgm:spPr/>
    </dgm:pt>
    <dgm:pt modelId="{9832786E-A5FD-4432-813B-4966128441DC}" type="pres">
      <dgm:prSet presAssocID="{27325A85-E959-48A8-8C61-484D9F10917C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50C734C0-0FE5-4947-8281-1B4F146D2A48}" type="pres">
      <dgm:prSet presAssocID="{27325A85-E959-48A8-8C61-484D9F10917C}" presName="spaceRect" presStyleCnt="0"/>
      <dgm:spPr/>
    </dgm:pt>
    <dgm:pt modelId="{9C7D7985-5285-4D09-BCCE-970458404DEE}" type="pres">
      <dgm:prSet presAssocID="{27325A85-E959-48A8-8C61-484D9F10917C}" presName="textRect" presStyleLbl="revTx" presStyleIdx="0" presStyleCnt="6">
        <dgm:presLayoutVars>
          <dgm:chMax val="1"/>
          <dgm:chPref val="1"/>
        </dgm:presLayoutVars>
      </dgm:prSet>
      <dgm:spPr/>
    </dgm:pt>
    <dgm:pt modelId="{45013CA9-9C3F-4035-8CE3-89D23C41D1E7}" type="pres">
      <dgm:prSet presAssocID="{5ECFC4F1-1E5F-48AA-AD77-EC126E360A23}" presName="sibTrans" presStyleLbl="sibTrans2D1" presStyleIdx="0" presStyleCnt="0"/>
      <dgm:spPr/>
    </dgm:pt>
    <dgm:pt modelId="{FE71511C-994E-4DC5-B7F8-84C85F92CEA9}" type="pres">
      <dgm:prSet presAssocID="{5E4D5419-EBE2-4E36-8CAB-298AC8D4A9AC}" presName="compNode" presStyleCnt="0"/>
      <dgm:spPr/>
    </dgm:pt>
    <dgm:pt modelId="{FB4EF085-C3A7-4F3D-8EC9-E11320BBDD59}" type="pres">
      <dgm:prSet presAssocID="{5E4D5419-EBE2-4E36-8CAB-298AC8D4A9AC}" presName="iconBgRect" presStyleLbl="bgShp" presStyleIdx="1" presStyleCnt="6"/>
      <dgm:spPr/>
    </dgm:pt>
    <dgm:pt modelId="{5353CB50-53DA-4B65-9AAD-C4A52036E447}" type="pres">
      <dgm:prSet presAssocID="{5E4D5419-EBE2-4E36-8CAB-298AC8D4A9AC}" presName="iconRect" presStyleLbl="node1" presStyleIdx="1" presStyleCnt="6"/>
      <dgm:spPr>
        <a:ln>
          <a:noFill/>
        </a:ln>
      </dgm:spPr>
    </dgm:pt>
    <dgm:pt modelId="{79CB8706-5A3B-436A-8C8A-FB6A0913A916}" type="pres">
      <dgm:prSet presAssocID="{5E4D5419-EBE2-4E36-8CAB-298AC8D4A9AC}" presName="spaceRect" presStyleCnt="0"/>
      <dgm:spPr/>
    </dgm:pt>
    <dgm:pt modelId="{2974E4ED-F303-47C0-972D-6D03557639DA}" type="pres">
      <dgm:prSet presAssocID="{5E4D5419-EBE2-4E36-8CAB-298AC8D4A9AC}" presName="textRect" presStyleLbl="revTx" presStyleIdx="1" presStyleCnt="6">
        <dgm:presLayoutVars>
          <dgm:chMax val="1"/>
          <dgm:chPref val="1"/>
        </dgm:presLayoutVars>
      </dgm:prSet>
      <dgm:spPr/>
    </dgm:pt>
    <dgm:pt modelId="{C6952D33-6A2E-45A2-8B69-2E999EE5A274}" type="pres">
      <dgm:prSet presAssocID="{E1837461-AB24-4F44-9657-8B33AC0243DC}" presName="sibTrans" presStyleLbl="sibTrans2D1" presStyleIdx="0" presStyleCnt="0"/>
      <dgm:spPr/>
    </dgm:pt>
    <dgm:pt modelId="{3A9AC882-B822-418E-A1AA-04A552D901DC}" type="pres">
      <dgm:prSet presAssocID="{4137F700-F697-441C-898E-AABF7CC1DAD7}" presName="compNode" presStyleCnt="0"/>
      <dgm:spPr/>
    </dgm:pt>
    <dgm:pt modelId="{CB739CD1-B312-4099-8BB1-2E0EFACAD237}" type="pres">
      <dgm:prSet presAssocID="{4137F700-F697-441C-898E-AABF7CC1DAD7}" presName="iconBgRect" presStyleLbl="bgShp" presStyleIdx="2" presStyleCnt="6"/>
      <dgm:spPr/>
    </dgm:pt>
    <dgm:pt modelId="{BB0AB6CC-A300-4A74-8899-89A3A653787F}" type="pres">
      <dgm:prSet presAssocID="{4137F700-F697-441C-898E-AABF7CC1DAD7}" presName="iconRect" presStyleLbl="node1" presStyleIdx="2" presStyleCnt="6"/>
      <dgm:spPr>
        <a:ln>
          <a:noFill/>
        </a:ln>
      </dgm:spPr>
    </dgm:pt>
    <dgm:pt modelId="{08153770-526F-4B84-BE98-80D4DEF9660C}" type="pres">
      <dgm:prSet presAssocID="{4137F700-F697-441C-898E-AABF7CC1DAD7}" presName="spaceRect" presStyleCnt="0"/>
      <dgm:spPr/>
    </dgm:pt>
    <dgm:pt modelId="{65561C64-93DA-4533-98B6-4C58A1A340F3}" type="pres">
      <dgm:prSet presAssocID="{4137F700-F697-441C-898E-AABF7CC1DAD7}" presName="textRect" presStyleLbl="revTx" presStyleIdx="2" presStyleCnt="6">
        <dgm:presLayoutVars>
          <dgm:chMax val="1"/>
          <dgm:chPref val="1"/>
        </dgm:presLayoutVars>
      </dgm:prSet>
      <dgm:spPr/>
    </dgm:pt>
    <dgm:pt modelId="{2A4137ED-143E-42A0-B6BC-FBFA5120834F}" type="pres">
      <dgm:prSet presAssocID="{3873A621-12E9-40A7-82F3-32BAC31B2EF9}" presName="sibTrans" presStyleLbl="sibTrans2D1" presStyleIdx="0" presStyleCnt="0"/>
      <dgm:spPr/>
    </dgm:pt>
    <dgm:pt modelId="{C090BB87-28A2-4D7F-AB4D-EEBF6FA8D320}" type="pres">
      <dgm:prSet presAssocID="{47BE63C3-77EB-496B-96CA-1E2AFB4F4485}" presName="compNode" presStyleCnt="0"/>
      <dgm:spPr/>
    </dgm:pt>
    <dgm:pt modelId="{52AF8626-24AE-4725-ACCC-809883872667}" type="pres">
      <dgm:prSet presAssocID="{47BE63C3-77EB-496B-96CA-1E2AFB4F4485}" presName="iconBgRect" presStyleLbl="bgShp" presStyleIdx="3" presStyleCnt="6"/>
      <dgm:spPr/>
    </dgm:pt>
    <dgm:pt modelId="{CED7C232-41FE-4ECF-8B6C-AB0201B8D76F}" type="pres">
      <dgm:prSet presAssocID="{47BE63C3-77EB-496B-96CA-1E2AFB4F4485}" presName="iconRect" presStyleLbl="node1" presStyleIdx="3" presStyleCnt="6"/>
      <dgm:spPr>
        <a:ln>
          <a:noFill/>
        </a:ln>
      </dgm:spPr>
    </dgm:pt>
    <dgm:pt modelId="{BED69EBE-C964-4922-AFA4-03660B070EF8}" type="pres">
      <dgm:prSet presAssocID="{47BE63C3-77EB-496B-96CA-1E2AFB4F4485}" presName="spaceRect" presStyleCnt="0"/>
      <dgm:spPr/>
    </dgm:pt>
    <dgm:pt modelId="{2B738092-04D3-456C-8376-EAE5A8D24795}" type="pres">
      <dgm:prSet presAssocID="{47BE63C3-77EB-496B-96CA-1E2AFB4F4485}" presName="textRect" presStyleLbl="revTx" presStyleIdx="3" presStyleCnt="6">
        <dgm:presLayoutVars>
          <dgm:chMax val="1"/>
          <dgm:chPref val="1"/>
        </dgm:presLayoutVars>
      </dgm:prSet>
      <dgm:spPr/>
    </dgm:pt>
    <dgm:pt modelId="{5AFCE3D0-0EFC-462E-AD2A-D6482CE49A09}" type="pres">
      <dgm:prSet presAssocID="{229C5CC4-1334-4737-9B97-7BD415763630}" presName="sibTrans" presStyleLbl="sibTrans2D1" presStyleIdx="0" presStyleCnt="0"/>
      <dgm:spPr/>
    </dgm:pt>
    <dgm:pt modelId="{D77A22F7-4CCF-4FDF-9ECC-063B5B2D981B}" type="pres">
      <dgm:prSet presAssocID="{019D36F8-ECD2-4B98-9389-D3D9D39D8142}" presName="compNode" presStyleCnt="0"/>
      <dgm:spPr/>
    </dgm:pt>
    <dgm:pt modelId="{A681CD55-848F-4E5E-ACF4-14694BBF8B8D}" type="pres">
      <dgm:prSet presAssocID="{019D36F8-ECD2-4B98-9389-D3D9D39D8142}" presName="iconBgRect" presStyleLbl="bgShp" presStyleIdx="4" presStyleCnt="6"/>
      <dgm:spPr/>
    </dgm:pt>
    <dgm:pt modelId="{09413C34-8503-4EAF-A53D-18862C535D3D}" type="pres">
      <dgm:prSet presAssocID="{019D36F8-ECD2-4B98-9389-D3D9D39D8142}" presName="iconRect" presStyleLbl="node1" presStyleIdx="4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192764A1-F789-43BD-96B9-909B29D46B7B}" type="pres">
      <dgm:prSet presAssocID="{019D36F8-ECD2-4B98-9389-D3D9D39D8142}" presName="spaceRect" presStyleCnt="0"/>
      <dgm:spPr/>
    </dgm:pt>
    <dgm:pt modelId="{18D64351-9995-4803-9310-2EFD9D17AC98}" type="pres">
      <dgm:prSet presAssocID="{019D36F8-ECD2-4B98-9389-D3D9D39D8142}" presName="textRect" presStyleLbl="revTx" presStyleIdx="4" presStyleCnt="6">
        <dgm:presLayoutVars>
          <dgm:chMax val="1"/>
          <dgm:chPref val="1"/>
        </dgm:presLayoutVars>
      </dgm:prSet>
      <dgm:spPr/>
    </dgm:pt>
    <dgm:pt modelId="{A8383251-F952-4322-AADB-75D5495A27B1}" type="pres">
      <dgm:prSet presAssocID="{08C4BCC7-A729-4E58-B447-9F3BF519073B}" presName="sibTrans" presStyleLbl="sibTrans2D1" presStyleIdx="0" presStyleCnt="0"/>
      <dgm:spPr/>
    </dgm:pt>
    <dgm:pt modelId="{F2DFAC67-2BDA-47F9-B2F5-713A9542EDBA}" type="pres">
      <dgm:prSet presAssocID="{A3A092BB-3419-4A52-A2A7-71C3D90927F7}" presName="compNode" presStyleCnt="0"/>
      <dgm:spPr/>
    </dgm:pt>
    <dgm:pt modelId="{B13879CF-25D8-47F5-AF29-F6DFA183A68D}" type="pres">
      <dgm:prSet presAssocID="{A3A092BB-3419-4A52-A2A7-71C3D90927F7}" presName="iconBgRect" presStyleLbl="bgShp" presStyleIdx="5" presStyleCnt="6"/>
      <dgm:spPr/>
    </dgm:pt>
    <dgm:pt modelId="{36FC6E3D-8682-4EF0-AA1F-EDD6586103A9}" type="pres">
      <dgm:prSet presAssocID="{A3A092BB-3419-4A52-A2A7-71C3D90927F7}" presName="iconRect" presStyleLbl="node1" presStyleIdx="5" presStyleCnt="6"/>
      <dgm:spPr>
        <a:ln>
          <a:noFill/>
        </a:ln>
      </dgm:spPr>
    </dgm:pt>
    <dgm:pt modelId="{37AFA64B-B256-4F2B-9E95-82BA16631777}" type="pres">
      <dgm:prSet presAssocID="{A3A092BB-3419-4A52-A2A7-71C3D90927F7}" presName="spaceRect" presStyleCnt="0"/>
      <dgm:spPr/>
    </dgm:pt>
    <dgm:pt modelId="{0F07C86F-1F02-45A8-8AEF-D85F854F0FE3}" type="pres">
      <dgm:prSet presAssocID="{A3A092BB-3419-4A52-A2A7-71C3D90927F7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86411213-17C3-4F08-8184-F5BF49121C9D}" type="presOf" srcId="{47BE63C3-77EB-496B-96CA-1E2AFB4F4485}" destId="{2B738092-04D3-456C-8376-EAE5A8D24795}" srcOrd="0" destOrd="0" presId="urn:microsoft.com/office/officeart/2018/2/layout/IconCircleList"/>
    <dgm:cxn modelId="{3CC7CD21-8CC3-49CA-8E92-0A34FEDBF4D3}" type="presOf" srcId="{4137F700-F697-441C-898E-AABF7CC1DAD7}" destId="{65561C64-93DA-4533-98B6-4C58A1A340F3}" srcOrd="0" destOrd="0" presId="urn:microsoft.com/office/officeart/2018/2/layout/IconCircleList"/>
    <dgm:cxn modelId="{108D7E28-BA02-4FA7-8AA0-BA602121308F}" srcId="{8F65570B-4DE7-428B-BACC-77AC153FECD0}" destId="{4137F700-F697-441C-898E-AABF7CC1DAD7}" srcOrd="2" destOrd="0" parTransId="{A0D22D98-8B51-482C-B260-E0D58813FD4E}" sibTransId="{3873A621-12E9-40A7-82F3-32BAC31B2EF9}"/>
    <dgm:cxn modelId="{4E467B5D-4207-48E0-B7FE-A8592B6FC7F7}" srcId="{8F65570B-4DE7-428B-BACC-77AC153FECD0}" destId="{47BE63C3-77EB-496B-96CA-1E2AFB4F4485}" srcOrd="3" destOrd="0" parTransId="{B7C35F00-3D04-4DEE-91CA-955647A7C1E7}" sibTransId="{229C5CC4-1334-4737-9B97-7BD415763630}"/>
    <dgm:cxn modelId="{627F5C63-D797-4769-932F-28F0E8B1A369}" srcId="{8F65570B-4DE7-428B-BACC-77AC153FECD0}" destId="{5E4D5419-EBE2-4E36-8CAB-298AC8D4A9AC}" srcOrd="1" destOrd="0" parTransId="{19161784-8871-4483-98ED-2448A8350386}" sibTransId="{E1837461-AB24-4F44-9657-8B33AC0243DC}"/>
    <dgm:cxn modelId="{45B88C4D-5FCC-45AE-ADC5-F8A489679C3C}" srcId="{8F65570B-4DE7-428B-BACC-77AC153FECD0}" destId="{27325A85-E959-48A8-8C61-484D9F10917C}" srcOrd="0" destOrd="0" parTransId="{C6F81AB6-7E84-4C91-B932-64C303AAB303}" sibTransId="{5ECFC4F1-1E5F-48AA-AD77-EC126E360A23}"/>
    <dgm:cxn modelId="{7722A672-1F44-4F25-997E-E078A8EDCF3B}" type="presOf" srcId="{A3A092BB-3419-4A52-A2A7-71C3D90927F7}" destId="{0F07C86F-1F02-45A8-8AEF-D85F854F0FE3}" srcOrd="0" destOrd="0" presId="urn:microsoft.com/office/officeart/2018/2/layout/IconCircleList"/>
    <dgm:cxn modelId="{E821647A-54F6-4934-9807-F303298F583A}" type="presOf" srcId="{229C5CC4-1334-4737-9B97-7BD415763630}" destId="{5AFCE3D0-0EFC-462E-AD2A-D6482CE49A09}" srcOrd="0" destOrd="0" presId="urn:microsoft.com/office/officeart/2018/2/layout/IconCircleList"/>
    <dgm:cxn modelId="{A1983697-025B-4976-BFF4-97A9FC118A7D}" srcId="{8F65570B-4DE7-428B-BACC-77AC153FECD0}" destId="{019D36F8-ECD2-4B98-9389-D3D9D39D8142}" srcOrd="4" destOrd="0" parTransId="{2314DA59-662C-40A9-BB95-C3C9D83B6359}" sibTransId="{08C4BCC7-A729-4E58-B447-9F3BF519073B}"/>
    <dgm:cxn modelId="{DEBB62A1-9269-48BB-BFDC-86ADC8E960B2}" type="presOf" srcId="{08C4BCC7-A729-4E58-B447-9F3BF519073B}" destId="{A8383251-F952-4322-AADB-75D5495A27B1}" srcOrd="0" destOrd="0" presId="urn:microsoft.com/office/officeart/2018/2/layout/IconCircleList"/>
    <dgm:cxn modelId="{DD0833AD-1172-4ED2-89E8-08998DE63FF6}" type="presOf" srcId="{5E4D5419-EBE2-4E36-8CAB-298AC8D4A9AC}" destId="{2974E4ED-F303-47C0-972D-6D03557639DA}" srcOrd="0" destOrd="0" presId="urn:microsoft.com/office/officeart/2018/2/layout/IconCircleList"/>
    <dgm:cxn modelId="{5DE618B2-0689-4568-AFB5-2A3181BBAB09}" type="presOf" srcId="{019D36F8-ECD2-4B98-9389-D3D9D39D8142}" destId="{18D64351-9995-4803-9310-2EFD9D17AC98}" srcOrd="0" destOrd="0" presId="urn:microsoft.com/office/officeart/2018/2/layout/IconCircleList"/>
    <dgm:cxn modelId="{5FF3D1C1-EB6A-41E3-90D7-8915BE37499A}" type="presOf" srcId="{5ECFC4F1-1E5F-48AA-AD77-EC126E360A23}" destId="{45013CA9-9C3F-4035-8CE3-89D23C41D1E7}" srcOrd="0" destOrd="0" presId="urn:microsoft.com/office/officeart/2018/2/layout/IconCircleList"/>
    <dgm:cxn modelId="{A09B10CE-8412-4915-90F8-E7C9753C7EEB}" type="presOf" srcId="{27325A85-E959-48A8-8C61-484D9F10917C}" destId="{9C7D7985-5285-4D09-BCCE-970458404DEE}" srcOrd="0" destOrd="0" presId="urn:microsoft.com/office/officeart/2018/2/layout/IconCircleList"/>
    <dgm:cxn modelId="{26DFF7D0-C415-44D4-8A3F-BB5478FFC645}" type="presOf" srcId="{E1837461-AB24-4F44-9657-8B33AC0243DC}" destId="{C6952D33-6A2E-45A2-8B69-2E999EE5A274}" srcOrd="0" destOrd="0" presId="urn:microsoft.com/office/officeart/2018/2/layout/IconCircleList"/>
    <dgm:cxn modelId="{DF5AEEE2-CD59-40FB-8467-C85610AEB706}" srcId="{8F65570B-4DE7-428B-BACC-77AC153FECD0}" destId="{A3A092BB-3419-4A52-A2A7-71C3D90927F7}" srcOrd="5" destOrd="0" parTransId="{A96F3FC4-3800-4B07-9254-300CD5BCDEE1}" sibTransId="{238EFD1C-56C3-4177-9498-A9C5B22EF652}"/>
    <dgm:cxn modelId="{1DD29EE7-02E1-4059-A2BC-D273F04D6716}" type="presOf" srcId="{3873A621-12E9-40A7-82F3-32BAC31B2EF9}" destId="{2A4137ED-143E-42A0-B6BC-FBFA5120834F}" srcOrd="0" destOrd="0" presId="urn:microsoft.com/office/officeart/2018/2/layout/IconCircleList"/>
    <dgm:cxn modelId="{E5CD7DF4-3D58-41E8-87A8-97A4E6778646}" type="presOf" srcId="{8F65570B-4DE7-428B-BACC-77AC153FECD0}" destId="{9DA7EF5B-C30E-4313-8853-65C18AEDA382}" srcOrd="0" destOrd="0" presId="urn:microsoft.com/office/officeart/2018/2/layout/IconCircleList"/>
    <dgm:cxn modelId="{A41547E1-CCA9-4A0E-A3F5-D54C8218FC16}" type="presParOf" srcId="{9DA7EF5B-C30E-4313-8853-65C18AEDA382}" destId="{A1888074-A814-41AD-B24B-003A2798EA7E}" srcOrd="0" destOrd="0" presId="urn:microsoft.com/office/officeart/2018/2/layout/IconCircleList"/>
    <dgm:cxn modelId="{7397E82E-CE00-42CF-B84B-3AFD9B1EAE84}" type="presParOf" srcId="{A1888074-A814-41AD-B24B-003A2798EA7E}" destId="{AD0C29BA-24FE-43C4-8131-342A5704771E}" srcOrd="0" destOrd="0" presId="urn:microsoft.com/office/officeart/2018/2/layout/IconCircleList"/>
    <dgm:cxn modelId="{93E0DFA8-1794-49A5-AA65-4E99B720CF94}" type="presParOf" srcId="{AD0C29BA-24FE-43C4-8131-342A5704771E}" destId="{4AC1BEF1-A0F8-47C3-9BE8-A332C1D207C2}" srcOrd="0" destOrd="0" presId="urn:microsoft.com/office/officeart/2018/2/layout/IconCircleList"/>
    <dgm:cxn modelId="{EDDD23BC-6C97-4AD6-9D8C-A4EB0E3552FB}" type="presParOf" srcId="{AD0C29BA-24FE-43C4-8131-342A5704771E}" destId="{9832786E-A5FD-4432-813B-4966128441DC}" srcOrd="1" destOrd="0" presId="urn:microsoft.com/office/officeart/2018/2/layout/IconCircleList"/>
    <dgm:cxn modelId="{5655691B-3211-4CB0-B247-85C14F902021}" type="presParOf" srcId="{AD0C29BA-24FE-43C4-8131-342A5704771E}" destId="{50C734C0-0FE5-4947-8281-1B4F146D2A48}" srcOrd="2" destOrd="0" presId="urn:microsoft.com/office/officeart/2018/2/layout/IconCircleList"/>
    <dgm:cxn modelId="{1216E55A-C01E-4B9B-A3DF-D1938CE7543F}" type="presParOf" srcId="{AD0C29BA-24FE-43C4-8131-342A5704771E}" destId="{9C7D7985-5285-4D09-BCCE-970458404DEE}" srcOrd="3" destOrd="0" presId="urn:microsoft.com/office/officeart/2018/2/layout/IconCircleList"/>
    <dgm:cxn modelId="{BD66245B-221F-4C99-81DA-6F511697EC8B}" type="presParOf" srcId="{A1888074-A814-41AD-B24B-003A2798EA7E}" destId="{45013CA9-9C3F-4035-8CE3-89D23C41D1E7}" srcOrd="1" destOrd="0" presId="urn:microsoft.com/office/officeart/2018/2/layout/IconCircleList"/>
    <dgm:cxn modelId="{9E66B2FF-C8FA-445D-96D9-5BE3B986C008}" type="presParOf" srcId="{A1888074-A814-41AD-B24B-003A2798EA7E}" destId="{FE71511C-994E-4DC5-B7F8-84C85F92CEA9}" srcOrd="2" destOrd="0" presId="urn:microsoft.com/office/officeart/2018/2/layout/IconCircleList"/>
    <dgm:cxn modelId="{D2072C3B-38E9-431E-BE52-8C3BEDD17BC2}" type="presParOf" srcId="{FE71511C-994E-4DC5-B7F8-84C85F92CEA9}" destId="{FB4EF085-C3A7-4F3D-8EC9-E11320BBDD59}" srcOrd="0" destOrd="0" presId="urn:microsoft.com/office/officeart/2018/2/layout/IconCircleList"/>
    <dgm:cxn modelId="{D06F8079-59E2-40DD-906C-AD8061BC1926}" type="presParOf" srcId="{FE71511C-994E-4DC5-B7F8-84C85F92CEA9}" destId="{5353CB50-53DA-4B65-9AAD-C4A52036E447}" srcOrd="1" destOrd="0" presId="urn:microsoft.com/office/officeart/2018/2/layout/IconCircleList"/>
    <dgm:cxn modelId="{9D101D3D-CBFB-4DD5-B8A6-8FB3B7B95D00}" type="presParOf" srcId="{FE71511C-994E-4DC5-B7F8-84C85F92CEA9}" destId="{79CB8706-5A3B-436A-8C8A-FB6A0913A916}" srcOrd="2" destOrd="0" presId="urn:microsoft.com/office/officeart/2018/2/layout/IconCircleList"/>
    <dgm:cxn modelId="{992FFBB9-6FFA-4975-9EE0-925A6E7CC621}" type="presParOf" srcId="{FE71511C-994E-4DC5-B7F8-84C85F92CEA9}" destId="{2974E4ED-F303-47C0-972D-6D03557639DA}" srcOrd="3" destOrd="0" presId="urn:microsoft.com/office/officeart/2018/2/layout/IconCircleList"/>
    <dgm:cxn modelId="{D34434E5-3A01-45E3-B80B-332B466EBAA2}" type="presParOf" srcId="{A1888074-A814-41AD-B24B-003A2798EA7E}" destId="{C6952D33-6A2E-45A2-8B69-2E999EE5A274}" srcOrd="3" destOrd="0" presId="urn:microsoft.com/office/officeart/2018/2/layout/IconCircleList"/>
    <dgm:cxn modelId="{153507FF-921E-49C1-9977-CCFEBD651DE6}" type="presParOf" srcId="{A1888074-A814-41AD-B24B-003A2798EA7E}" destId="{3A9AC882-B822-418E-A1AA-04A552D901DC}" srcOrd="4" destOrd="0" presId="urn:microsoft.com/office/officeart/2018/2/layout/IconCircleList"/>
    <dgm:cxn modelId="{BDB0E4B0-B513-43DC-B4B8-D68C0FD63810}" type="presParOf" srcId="{3A9AC882-B822-418E-A1AA-04A552D901DC}" destId="{CB739CD1-B312-4099-8BB1-2E0EFACAD237}" srcOrd="0" destOrd="0" presId="urn:microsoft.com/office/officeart/2018/2/layout/IconCircleList"/>
    <dgm:cxn modelId="{64D6858C-ECA2-4525-887A-C9B55923EB06}" type="presParOf" srcId="{3A9AC882-B822-418E-A1AA-04A552D901DC}" destId="{BB0AB6CC-A300-4A74-8899-89A3A653787F}" srcOrd="1" destOrd="0" presId="urn:microsoft.com/office/officeart/2018/2/layout/IconCircleList"/>
    <dgm:cxn modelId="{84C9C29E-7517-40AA-BF72-42D35B053A68}" type="presParOf" srcId="{3A9AC882-B822-418E-A1AA-04A552D901DC}" destId="{08153770-526F-4B84-BE98-80D4DEF9660C}" srcOrd="2" destOrd="0" presId="urn:microsoft.com/office/officeart/2018/2/layout/IconCircleList"/>
    <dgm:cxn modelId="{7CC44C89-0470-4354-8D0E-B0AD6B687A3A}" type="presParOf" srcId="{3A9AC882-B822-418E-A1AA-04A552D901DC}" destId="{65561C64-93DA-4533-98B6-4C58A1A340F3}" srcOrd="3" destOrd="0" presId="urn:microsoft.com/office/officeart/2018/2/layout/IconCircleList"/>
    <dgm:cxn modelId="{A6F1248B-ED0F-43BD-AF59-25A83DBD02DE}" type="presParOf" srcId="{A1888074-A814-41AD-B24B-003A2798EA7E}" destId="{2A4137ED-143E-42A0-B6BC-FBFA5120834F}" srcOrd="5" destOrd="0" presId="urn:microsoft.com/office/officeart/2018/2/layout/IconCircleList"/>
    <dgm:cxn modelId="{6C45B2AE-C647-4C2A-8FB6-DD129D88BEA4}" type="presParOf" srcId="{A1888074-A814-41AD-B24B-003A2798EA7E}" destId="{C090BB87-28A2-4D7F-AB4D-EEBF6FA8D320}" srcOrd="6" destOrd="0" presId="urn:microsoft.com/office/officeart/2018/2/layout/IconCircleList"/>
    <dgm:cxn modelId="{EFF6AE86-836D-474B-B498-D1F4E66A98CD}" type="presParOf" srcId="{C090BB87-28A2-4D7F-AB4D-EEBF6FA8D320}" destId="{52AF8626-24AE-4725-ACCC-809883872667}" srcOrd="0" destOrd="0" presId="urn:microsoft.com/office/officeart/2018/2/layout/IconCircleList"/>
    <dgm:cxn modelId="{1050FE95-E0EC-4651-8EF1-1847BC25D770}" type="presParOf" srcId="{C090BB87-28A2-4D7F-AB4D-EEBF6FA8D320}" destId="{CED7C232-41FE-4ECF-8B6C-AB0201B8D76F}" srcOrd="1" destOrd="0" presId="urn:microsoft.com/office/officeart/2018/2/layout/IconCircleList"/>
    <dgm:cxn modelId="{A4B21B09-F089-452B-B5BA-6B287CA6106E}" type="presParOf" srcId="{C090BB87-28A2-4D7F-AB4D-EEBF6FA8D320}" destId="{BED69EBE-C964-4922-AFA4-03660B070EF8}" srcOrd="2" destOrd="0" presId="urn:microsoft.com/office/officeart/2018/2/layout/IconCircleList"/>
    <dgm:cxn modelId="{A175A8B3-8DA7-4617-B096-31D1F90950FC}" type="presParOf" srcId="{C090BB87-28A2-4D7F-AB4D-EEBF6FA8D320}" destId="{2B738092-04D3-456C-8376-EAE5A8D24795}" srcOrd="3" destOrd="0" presId="urn:microsoft.com/office/officeart/2018/2/layout/IconCircleList"/>
    <dgm:cxn modelId="{E5D300E2-BFAD-44CB-B2E4-A919E2A0634B}" type="presParOf" srcId="{A1888074-A814-41AD-B24B-003A2798EA7E}" destId="{5AFCE3D0-0EFC-462E-AD2A-D6482CE49A09}" srcOrd="7" destOrd="0" presId="urn:microsoft.com/office/officeart/2018/2/layout/IconCircleList"/>
    <dgm:cxn modelId="{CC32FEF2-D97A-437D-89BA-1CD90882DDC6}" type="presParOf" srcId="{A1888074-A814-41AD-B24B-003A2798EA7E}" destId="{D77A22F7-4CCF-4FDF-9ECC-063B5B2D981B}" srcOrd="8" destOrd="0" presId="urn:microsoft.com/office/officeart/2018/2/layout/IconCircleList"/>
    <dgm:cxn modelId="{F73C5CF7-9CB1-41C7-A367-77A52FDCCA9B}" type="presParOf" srcId="{D77A22F7-4CCF-4FDF-9ECC-063B5B2D981B}" destId="{A681CD55-848F-4E5E-ACF4-14694BBF8B8D}" srcOrd="0" destOrd="0" presId="urn:microsoft.com/office/officeart/2018/2/layout/IconCircleList"/>
    <dgm:cxn modelId="{23D6920A-8027-4D8A-965B-C4A41A1384EF}" type="presParOf" srcId="{D77A22F7-4CCF-4FDF-9ECC-063B5B2D981B}" destId="{09413C34-8503-4EAF-A53D-18862C535D3D}" srcOrd="1" destOrd="0" presId="urn:microsoft.com/office/officeart/2018/2/layout/IconCircleList"/>
    <dgm:cxn modelId="{150C5240-FE3B-4157-9A18-E83099202086}" type="presParOf" srcId="{D77A22F7-4CCF-4FDF-9ECC-063B5B2D981B}" destId="{192764A1-F789-43BD-96B9-909B29D46B7B}" srcOrd="2" destOrd="0" presId="urn:microsoft.com/office/officeart/2018/2/layout/IconCircleList"/>
    <dgm:cxn modelId="{70B07D4C-59C3-47D6-A6F8-42FE9AF9D4EA}" type="presParOf" srcId="{D77A22F7-4CCF-4FDF-9ECC-063B5B2D981B}" destId="{18D64351-9995-4803-9310-2EFD9D17AC98}" srcOrd="3" destOrd="0" presId="urn:microsoft.com/office/officeart/2018/2/layout/IconCircleList"/>
    <dgm:cxn modelId="{0D1ECDD4-EE68-433F-98DB-A8928AAAFC3C}" type="presParOf" srcId="{A1888074-A814-41AD-B24B-003A2798EA7E}" destId="{A8383251-F952-4322-AADB-75D5495A27B1}" srcOrd="9" destOrd="0" presId="urn:microsoft.com/office/officeart/2018/2/layout/IconCircleList"/>
    <dgm:cxn modelId="{C3BD29FC-CF1B-4529-BC5B-F4C69629D6CA}" type="presParOf" srcId="{A1888074-A814-41AD-B24B-003A2798EA7E}" destId="{F2DFAC67-2BDA-47F9-B2F5-713A9542EDBA}" srcOrd="10" destOrd="0" presId="urn:microsoft.com/office/officeart/2018/2/layout/IconCircleList"/>
    <dgm:cxn modelId="{8DB8A69C-AC14-44D2-AE93-7B9E338151E0}" type="presParOf" srcId="{F2DFAC67-2BDA-47F9-B2F5-713A9542EDBA}" destId="{B13879CF-25D8-47F5-AF29-F6DFA183A68D}" srcOrd="0" destOrd="0" presId="urn:microsoft.com/office/officeart/2018/2/layout/IconCircleList"/>
    <dgm:cxn modelId="{E0BB905C-5592-4EB5-9BC7-F2025C1DAEE8}" type="presParOf" srcId="{F2DFAC67-2BDA-47F9-B2F5-713A9542EDBA}" destId="{36FC6E3D-8682-4EF0-AA1F-EDD6586103A9}" srcOrd="1" destOrd="0" presId="urn:microsoft.com/office/officeart/2018/2/layout/IconCircleList"/>
    <dgm:cxn modelId="{B370F05E-076C-4B42-93C6-15AC80F01AC9}" type="presParOf" srcId="{F2DFAC67-2BDA-47F9-B2F5-713A9542EDBA}" destId="{37AFA64B-B256-4F2B-9E95-82BA16631777}" srcOrd="2" destOrd="0" presId="urn:microsoft.com/office/officeart/2018/2/layout/IconCircleList"/>
    <dgm:cxn modelId="{EFDA8CF8-BD1E-44AF-8F68-28C42A974061}" type="presParOf" srcId="{F2DFAC67-2BDA-47F9-B2F5-713A9542EDBA}" destId="{0F07C86F-1F02-45A8-8AEF-D85F854F0FE3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F65570B-4DE7-428B-BACC-77AC153FECD0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27325A85-E959-48A8-8C61-484D9F10917C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b="1">
              <a:latin typeface="Calibri Light" panose="020F0302020204030204"/>
            </a:rPr>
            <a:t>Check the logs:</a:t>
          </a:r>
          <a:endParaRPr lang="en-US" b="1"/>
        </a:p>
      </dgm:t>
    </dgm:pt>
    <dgm:pt modelId="{C6F81AB6-7E84-4C91-B932-64C303AAB303}" type="parTrans" cxnId="{45B88C4D-5FCC-45AE-ADC5-F8A489679C3C}">
      <dgm:prSet/>
      <dgm:spPr/>
      <dgm:t>
        <a:bodyPr/>
        <a:lstStyle/>
        <a:p>
          <a:endParaRPr lang="en-US"/>
        </a:p>
      </dgm:t>
    </dgm:pt>
    <dgm:pt modelId="{5ECFC4F1-1E5F-48AA-AD77-EC126E360A23}" type="sibTrans" cxnId="{45B88C4D-5FCC-45AE-ADC5-F8A489679C3C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F3724C22-87D4-4923-9534-C5593A71C6FC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GB">
              <a:latin typeface="Calibri Light" panose="020F0302020204030204"/>
            </a:rPr>
            <a:t>Adminservice.log</a:t>
          </a:r>
          <a:endParaRPr lang="en-US"/>
        </a:p>
      </dgm:t>
    </dgm:pt>
    <dgm:pt modelId="{87817424-264C-4C03-A6D7-4680ED65CD8B}" type="parTrans" cxnId="{FE88B609-C5E2-49DD-8C25-AD18D0EAB47E}">
      <dgm:prSet/>
      <dgm:spPr/>
    </dgm:pt>
    <dgm:pt modelId="{0718AEA4-8357-4A7D-ACF1-AB9DAB54476C}" type="sibTrans" cxnId="{FE88B609-C5E2-49DD-8C25-AD18D0EAB47E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38C6A1AD-DD61-44DC-910E-54164394E4B0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GB" b="1"/>
            <a:t>CMGatewayNotificationWorker</a:t>
          </a:r>
          <a:r>
            <a:rPr lang="en-GB" b="1">
              <a:latin typeface="Calibri Light" panose="020F0302020204030204"/>
            </a:rPr>
            <a:t>.log</a:t>
          </a:r>
          <a:endParaRPr lang="en-GB">
            <a:latin typeface="Calibri Light" panose="020F0302020204030204"/>
          </a:endParaRPr>
        </a:p>
      </dgm:t>
    </dgm:pt>
    <dgm:pt modelId="{80E41861-1CBA-4ADC-8B21-250A9716275F}" type="parTrans" cxnId="{845F1099-687E-4027-A613-AC532C351F8A}">
      <dgm:prSet/>
      <dgm:spPr/>
    </dgm:pt>
    <dgm:pt modelId="{D6B325B7-B231-4437-B774-EFDE61168132}" type="sibTrans" cxnId="{845F1099-687E-4027-A613-AC532C351F8A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D18C516F-2FBA-4AA0-971F-F09C2962A560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GB" b="0"/>
            <a:t>SMS_REST_PROVIDER</a:t>
          </a:r>
          <a:r>
            <a:rPr lang="en-GB" b="0">
              <a:latin typeface="Calibri Light" panose="020F0302020204030204"/>
            </a:rPr>
            <a:t>.log</a:t>
          </a:r>
          <a:endParaRPr lang="en-GB" b="1"/>
        </a:p>
      </dgm:t>
    </dgm:pt>
    <dgm:pt modelId="{B90F95F2-D13E-4A6B-A800-46F2983E03FC}" type="parTrans" cxnId="{6055954F-5C75-4889-B772-B6C502ABBB96}">
      <dgm:prSet/>
      <dgm:spPr/>
    </dgm:pt>
    <dgm:pt modelId="{2E233EA7-F35D-47A8-8937-3059E1A3657B}" type="sibTrans" cxnId="{6055954F-5C75-4889-B772-B6C502ABBB96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CCA9394B-1143-4479-965E-4409B9787DD9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GB" b="0">
              <a:latin typeface="Calibri Light" panose="020F0302020204030204"/>
            </a:rPr>
            <a:t>Check permissions are set up in accordance with docs</a:t>
          </a:r>
        </a:p>
      </dgm:t>
    </dgm:pt>
    <dgm:pt modelId="{7A36E36D-A557-4B82-885E-28EE2A672746}" type="parTrans" cxnId="{41347F87-E66D-4275-81D5-DD62BC5B3C76}">
      <dgm:prSet/>
      <dgm:spPr/>
    </dgm:pt>
    <dgm:pt modelId="{2A21AC51-422B-4E20-A218-9BBFA29FF423}" type="sibTrans" cxnId="{41347F87-E66D-4275-81D5-DD62BC5B3C76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FB97DC06-7F73-4A3E-8003-387F7438C9E8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GB" b="0">
              <a:latin typeface="Calibri Light" panose="020F0302020204030204"/>
            </a:rPr>
            <a:t>Check access to MS endpoints</a:t>
          </a:r>
        </a:p>
      </dgm:t>
    </dgm:pt>
    <dgm:pt modelId="{BD015689-8DB0-4A62-930F-EC5A5FD702AA}" type="parTrans" cxnId="{A3056F9E-E03B-4C36-90CD-7A5731037DDD}">
      <dgm:prSet/>
      <dgm:spPr/>
    </dgm:pt>
    <dgm:pt modelId="{0B826D45-8954-4943-B76D-997C2D5912AA}" type="sibTrans" cxnId="{A3056F9E-E03B-4C36-90CD-7A5731037DDD}">
      <dgm:prSet/>
      <dgm:spPr/>
    </dgm:pt>
    <dgm:pt modelId="{8C1E842A-20E2-4E52-8602-51B30AF15298}">
      <dgm:prSet phldr="0"/>
      <dgm:spPr/>
      <dgm:t>
        <a:bodyPr/>
        <a:lstStyle/>
        <a:p>
          <a:pPr rtl="0">
            <a:lnSpc>
              <a:spcPct val="100000"/>
            </a:lnSpc>
          </a:pPr>
          <a:r>
            <a:rPr lang="en-GB" b="0">
              <a:latin typeface="Calibri Light" panose="020F0302020204030204"/>
            </a:rPr>
            <a:t>Check rights to ConfigMgr microservice</a:t>
          </a:r>
        </a:p>
      </dgm:t>
    </dgm:pt>
    <dgm:pt modelId="{54217149-D7B4-4487-B1BB-483E886084F4}" type="parTrans" cxnId="{100E3F95-C3DB-4094-97C6-55553F0D89AE}">
      <dgm:prSet/>
      <dgm:spPr/>
    </dgm:pt>
    <dgm:pt modelId="{0C77E5DC-485B-4F66-B65C-01387EDD2D97}" type="sibTrans" cxnId="{100E3F95-C3DB-4094-97C6-55553F0D89AE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9DA7EF5B-C30E-4313-8853-65C18AEDA382}" type="pres">
      <dgm:prSet presAssocID="{8F65570B-4DE7-428B-BACC-77AC153FECD0}" presName="root" presStyleCnt="0">
        <dgm:presLayoutVars>
          <dgm:dir/>
          <dgm:resizeHandles val="exact"/>
        </dgm:presLayoutVars>
      </dgm:prSet>
      <dgm:spPr/>
    </dgm:pt>
    <dgm:pt modelId="{A1888074-A814-41AD-B24B-003A2798EA7E}" type="pres">
      <dgm:prSet presAssocID="{8F65570B-4DE7-428B-BACC-77AC153FECD0}" presName="container" presStyleCnt="0">
        <dgm:presLayoutVars>
          <dgm:dir/>
          <dgm:resizeHandles val="exact"/>
        </dgm:presLayoutVars>
      </dgm:prSet>
      <dgm:spPr/>
    </dgm:pt>
    <dgm:pt modelId="{AD0C29BA-24FE-43C4-8131-342A5704771E}" type="pres">
      <dgm:prSet presAssocID="{27325A85-E959-48A8-8C61-484D9F10917C}" presName="compNode" presStyleCnt="0"/>
      <dgm:spPr/>
    </dgm:pt>
    <dgm:pt modelId="{4AC1BEF1-A0F8-47C3-9BE8-A332C1D207C2}" type="pres">
      <dgm:prSet presAssocID="{27325A85-E959-48A8-8C61-484D9F10917C}" presName="iconBgRect" presStyleLbl="bgShp" presStyleIdx="0" presStyleCnt="7"/>
      <dgm:spPr/>
    </dgm:pt>
    <dgm:pt modelId="{9832786E-A5FD-4432-813B-4966128441DC}" type="pres">
      <dgm:prSet presAssocID="{27325A85-E959-48A8-8C61-484D9F10917C}" presName="iconRect" presStyleLbl="node1" presStyleIdx="0" presStyleCnt="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50C734C0-0FE5-4947-8281-1B4F146D2A48}" type="pres">
      <dgm:prSet presAssocID="{27325A85-E959-48A8-8C61-484D9F10917C}" presName="spaceRect" presStyleCnt="0"/>
      <dgm:spPr/>
    </dgm:pt>
    <dgm:pt modelId="{9C7D7985-5285-4D09-BCCE-970458404DEE}" type="pres">
      <dgm:prSet presAssocID="{27325A85-E959-48A8-8C61-484D9F10917C}" presName="textRect" presStyleLbl="revTx" presStyleIdx="0" presStyleCnt="7">
        <dgm:presLayoutVars>
          <dgm:chMax val="1"/>
          <dgm:chPref val="1"/>
        </dgm:presLayoutVars>
      </dgm:prSet>
      <dgm:spPr/>
    </dgm:pt>
    <dgm:pt modelId="{45013CA9-9C3F-4035-8CE3-89D23C41D1E7}" type="pres">
      <dgm:prSet presAssocID="{5ECFC4F1-1E5F-48AA-AD77-EC126E360A23}" presName="sibTrans" presStyleLbl="sibTrans2D1" presStyleIdx="0" presStyleCnt="0"/>
      <dgm:spPr/>
    </dgm:pt>
    <dgm:pt modelId="{3E559AFA-C12D-46FD-8FAC-1ACA5F4040A0}" type="pres">
      <dgm:prSet presAssocID="{F3724C22-87D4-4923-9534-C5593A71C6FC}" presName="compNode" presStyleCnt="0"/>
      <dgm:spPr/>
    </dgm:pt>
    <dgm:pt modelId="{2CDA8867-F9E2-4C63-A800-F03A596058D9}" type="pres">
      <dgm:prSet presAssocID="{F3724C22-87D4-4923-9534-C5593A71C6FC}" presName="iconBgRect" presStyleLbl="bgShp" presStyleIdx="1" presStyleCnt="7"/>
      <dgm:spPr/>
    </dgm:pt>
    <dgm:pt modelId="{AE287A70-6E43-427F-BC29-698580B1A58C}" type="pres">
      <dgm:prSet presAssocID="{F3724C22-87D4-4923-9534-C5593A71C6FC}" presName="iconRect" presStyleLbl="node1" presStyleIdx="1" presStyleCnt="7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9A96CDC2-BE0B-4A47-84D7-955BBD126AD6}" type="pres">
      <dgm:prSet presAssocID="{F3724C22-87D4-4923-9534-C5593A71C6FC}" presName="spaceRect" presStyleCnt="0"/>
      <dgm:spPr/>
    </dgm:pt>
    <dgm:pt modelId="{A26C0E89-6A60-4928-B87C-1E1504798BA1}" type="pres">
      <dgm:prSet presAssocID="{F3724C22-87D4-4923-9534-C5593A71C6FC}" presName="textRect" presStyleLbl="revTx" presStyleIdx="1" presStyleCnt="7">
        <dgm:presLayoutVars>
          <dgm:chMax val="1"/>
          <dgm:chPref val="1"/>
        </dgm:presLayoutVars>
      </dgm:prSet>
      <dgm:spPr/>
    </dgm:pt>
    <dgm:pt modelId="{D6286AE8-5616-49B6-AD26-E5DA38364F7F}" type="pres">
      <dgm:prSet presAssocID="{0718AEA4-8357-4A7D-ACF1-AB9DAB54476C}" presName="sibTrans" presStyleLbl="sibTrans2D1" presStyleIdx="0" presStyleCnt="0"/>
      <dgm:spPr/>
    </dgm:pt>
    <dgm:pt modelId="{469BE668-3F4A-4B59-B24A-0EBDE96C0070}" type="pres">
      <dgm:prSet presAssocID="{38C6A1AD-DD61-44DC-910E-54164394E4B0}" presName="compNode" presStyleCnt="0"/>
      <dgm:spPr/>
    </dgm:pt>
    <dgm:pt modelId="{93D5BAF6-CE15-4C6C-80F9-D050395646C9}" type="pres">
      <dgm:prSet presAssocID="{38C6A1AD-DD61-44DC-910E-54164394E4B0}" presName="iconBgRect" presStyleLbl="bgShp" presStyleIdx="2" presStyleCnt="7"/>
      <dgm:spPr/>
    </dgm:pt>
    <dgm:pt modelId="{E3267E5A-9D19-4CAF-B402-CD106F1C6741}" type="pres">
      <dgm:prSet presAssocID="{38C6A1AD-DD61-44DC-910E-54164394E4B0}" presName="iconRect" presStyleLbl="node1" presStyleIdx="2" presStyleCnt="7"/>
      <dgm:spPr/>
    </dgm:pt>
    <dgm:pt modelId="{CB142E21-5E39-4B78-ABA1-D07BAA8E33B2}" type="pres">
      <dgm:prSet presAssocID="{38C6A1AD-DD61-44DC-910E-54164394E4B0}" presName="spaceRect" presStyleCnt="0"/>
      <dgm:spPr/>
    </dgm:pt>
    <dgm:pt modelId="{EB8E757B-8A4A-4EA9-B609-B6B8C45791A5}" type="pres">
      <dgm:prSet presAssocID="{38C6A1AD-DD61-44DC-910E-54164394E4B0}" presName="textRect" presStyleLbl="revTx" presStyleIdx="2" presStyleCnt="7">
        <dgm:presLayoutVars>
          <dgm:chMax val="1"/>
          <dgm:chPref val="1"/>
        </dgm:presLayoutVars>
      </dgm:prSet>
      <dgm:spPr/>
    </dgm:pt>
    <dgm:pt modelId="{E8DB866A-58FC-4B5C-92A3-64334C758DE5}" type="pres">
      <dgm:prSet presAssocID="{D6B325B7-B231-4437-B774-EFDE61168132}" presName="sibTrans" presStyleLbl="sibTrans2D1" presStyleIdx="0" presStyleCnt="0"/>
      <dgm:spPr/>
    </dgm:pt>
    <dgm:pt modelId="{ABEC16F8-99F1-41D2-A63A-0DFC7C728736}" type="pres">
      <dgm:prSet presAssocID="{D18C516F-2FBA-4AA0-971F-F09C2962A560}" presName="compNode" presStyleCnt="0"/>
      <dgm:spPr/>
    </dgm:pt>
    <dgm:pt modelId="{8E09D112-47EC-4FBA-8460-1547CBEEAB2D}" type="pres">
      <dgm:prSet presAssocID="{D18C516F-2FBA-4AA0-971F-F09C2962A560}" presName="iconBgRect" presStyleLbl="bgShp" presStyleIdx="3" presStyleCnt="7"/>
      <dgm:spPr/>
    </dgm:pt>
    <dgm:pt modelId="{109DBD14-0843-471A-B7FA-71870AC9E82E}" type="pres">
      <dgm:prSet presAssocID="{D18C516F-2FBA-4AA0-971F-F09C2962A560}" presName="iconRect" presStyleLbl="node1" presStyleIdx="3" presStyleCnt="7"/>
      <dgm:spPr/>
    </dgm:pt>
    <dgm:pt modelId="{71378D7C-479D-4D4F-AF7B-ECBDC9A655DA}" type="pres">
      <dgm:prSet presAssocID="{D18C516F-2FBA-4AA0-971F-F09C2962A560}" presName="spaceRect" presStyleCnt="0"/>
      <dgm:spPr/>
    </dgm:pt>
    <dgm:pt modelId="{174C3989-B3AA-424A-A3E6-AFFD4A0E1DD3}" type="pres">
      <dgm:prSet presAssocID="{D18C516F-2FBA-4AA0-971F-F09C2962A560}" presName="textRect" presStyleLbl="revTx" presStyleIdx="3" presStyleCnt="7">
        <dgm:presLayoutVars>
          <dgm:chMax val="1"/>
          <dgm:chPref val="1"/>
        </dgm:presLayoutVars>
      </dgm:prSet>
      <dgm:spPr/>
    </dgm:pt>
    <dgm:pt modelId="{0CCB252E-314F-4550-9101-2F76E77974CE}" type="pres">
      <dgm:prSet presAssocID="{2E233EA7-F35D-47A8-8937-3059E1A3657B}" presName="sibTrans" presStyleLbl="sibTrans2D1" presStyleIdx="0" presStyleCnt="0"/>
      <dgm:spPr/>
    </dgm:pt>
    <dgm:pt modelId="{8B7A6ACD-A0C5-4DB6-929D-D59BE7D04767}" type="pres">
      <dgm:prSet presAssocID="{CCA9394B-1143-4479-965E-4409B9787DD9}" presName="compNode" presStyleCnt="0"/>
      <dgm:spPr/>
    </dgm:pt>
    <dgm:pt modelId="{3F64B811-4507-496E-9DF9-4C095FA8B16D}" type="pres">
      <dgm:prSet presAssocID="{CCA9394B-1143-4479-965E-4409B9787DD9}" presName="iconBgRect" presStyleLbl="bgShp" presStyleIdx="4" presStyleCnt="7"/>
      <dgm:spPr/>
    </dgm:pt>
    <dgm:pt modelId="{B0CE2FAA-508C-47C8-B1C7-298081D65D44}" type="pres">
      <dgm:prSet presAssocID="{CCA9394B-1143-4479-965E-4409B9787DD9}" presName="iconRect" presStyleLbl="node1" presStyleIdx="4" presStyleCnt="7"/>
      <dgm:spPr/>
    </dgm:pt>
    <dgm:pt modelId="{BA5AC622-4B97-4934-817B-631E3871F893}" type="pres">
      <dgm:prSet presAssocID="{CCA9394B-1143-4479-965E-4409B9787DD9}" presName="spaceRect" presStyleCnt="0"/>
      <dgm:spPr/>
    </dgm:pt>
    <dgm:pt modelId="{77CC2F29-D94F-414C-A64B-6869F310971B}" type="pres">
      <dgm:prSet presAssocID="{CCA9394B-1143-4479-965E-4409B9787DD9}" presName="textRect" presStyleLbl="revTx" presStyleIdx="4" presStyleCnt="7">
        <dgm:presLayoutVars>
          <dgm:chMax val="1"/>
          <dgm:chPref val="1"/>
        </dgm:presLayoutVars>
      </dgm:prSet>
      <dgm:spPr/>
    </dgm:pt>
    <dgm:pt modelId="{78DFF04B-E217-4A93-8BA5-5D8AF758CB80}" type="pres">
      <dgm:prSet presAssocID="{2A21AC51-422B-4E20-A218-9BBFA29FF423}" presName="sibTrans" presStyleLbl="sibTrans2D1" presStyleIdx="0" presStyleCnt="0"/>
      <dgm:spPr/>
    </dgm:pt>
    <dgm:pt modelId="{5B462D79-7F91-4FA4-9405-055D459EF2F9}" type="pres">
      <dgm:prSet presAssocID="{8C1E842A-20E2-4E52-8602-51B30AF15298}" presName="compNode" presStyleCnt="0"/>
      <dgm:spPr/>
    </dgm:pt>
    <dgm:pt modelId="{5FB870F5-A85E-40A6-95B7-47D512884ED3}" type="pres">
      <dgm:prSet presAssocID="{8C1E842A-20E2-4E52-8602-51B30AF15298}" presName="iconBgRect" presStyleLbl="bgShp" presStyleIdx="5" presStyleCnt="7"/>
      <dgm:spPr/>
    </dgm:pt>
    <dgm:pt modelId="{B5C1C0E7-D7AD-4CDA-937B-FDE63CFCCC5D}" type="pres">
      <dgm:prSet presAssocID="{8C1E842A-20E2-4E52-8602-51B30AF15298}" presName="iconRect" presStyleLbl="node1" presStyleIdx="5" presStyleCnt="7"/>
      <dgm:spPr/>
    </dgm:pt>
    <dgm:pt modelId="{3F7042D3-2EB0-46A7-9D16-9B198BC42C8A}" type="pres">
      <dgm:prSet presAssocID="{8C1E842A-20E2-4E52-8602-51B30AF15298}" presName="spaceRect" presStyleCnt="0"/>
      <dgm:spPr/>
    </dgm:pt>
    <dgm:pt modelId="{41A970DB-9D1E-4BD2-803F-2364743B4BA2}" type="pres">
      <dgm:prSet presAssocID="{8C1E842A-20E2-4E52-8602-51B30AF15298}" presName="textRect" presStyleLbl="revTx" presStyleIdx="5" presStyleCnt="7">
        <dgm:presLayoutVars>
          <dgm:chMax val="1"/>
          <dgm:chPref val="1"/>
        </dgm:presLayoutVars>
      </dgm:prSet>
      <dgm:spPr/>
    </dgm:pt>
    <dgm:pt modelId="{FAAC356F-622C-478C-81D1-577E1D1EF92C}" type="pres">
      <dgm:prSet presAssocID="{0C77E5DC-485B-4F66-B65C-01387EDD2D97}" presName="sibTrans" presStyleLbl="sibTrans2D1" presStyleIdx="0" presStyleCnt="0"/>
      <dgm:spPr/>
    </dgm:pt>
    <dgm:pt modelId="{CD118459-9E69-446F-96F1-3CA0A59C0763}" type="pres">
      <dgm:prSet presAssocID="{FB97DC06-7F73-4A3E-8003-387F7438C9E8}" presName="compNode" presStyleCnt="0"/>
      <dgm:spPr/>
    </dgm:pt>
    <dgm:pt modelId="{35F51A68-85CB-4938-A2B7-7667D6C89A41}" type="pres">
      <dgm:prSet presAssocID="{FB97DC06-7F73-4A3E-8003-387F7438C9E8}" presName="iconBgRect" presStyleLbl="bgShp" presStyleIdx="6" presStyleCnt="7"/>
      <dgm:spPr/>
    </dgm:pt>
    <dgm:pt modelId="{D77C05E7-3189-4FA6-83F3-6DDAC4CFED18}" type="pres">
      <dgm:prSet presAssocID="{FB97DC06-7F73-4A3E-8003-387F7438C9E8}" presName="iconRect" presStyleLbl="node1" presStyleIdx="6" presStyleCnt="7"/>
      <dgm:spPr/>
    </dgm:pt>
    <dgm:pt modelId="{FC43A1D4-25A7-464F-B2FC-CDA33034CFD3}" type="pres">
      <dgm:prSet presAssocID="{FB97DC06-7F73-4A3E-8003-387F7438C9E8}" presName="spaceRect" presStyleCnt="0"/>
      <dgm:spPr/>
    </dgm:pt>
    <dgm:pt modelId="{D69F8FAC-C4EB-4D3D-A10B-F5DC18AE4112}" type="pres">
      <dgm:prSet presAssocID="{FB97DC06-7F73-4A3E-8003-387F7438C9E8}" presName="textRect" presStyleLbl="revTx" presStyleIdx="6" presStyleCnt="7">
        <dgm:presLayoutVars>
          <dgm:chMax val="1"/>
          <dgm:chPref val="1"/>
        </dgm:presLayoutVars>
      </dgm:prSet>
      <dgm:spPr/>
    </dgm:pt>
  </dgm:ptLst>
  <dgm:cxnLst>
    <dgm:cxn modelId="{E35A5303-F888-479A-BBB7-CB236E69C7E3}" type="presOf" srcId="{2E233EA7-F35D-47A8-8937-3059E1A3657B}" destId="{0CCB252E-314F-4550-9101-2F76E77974CE}" srcOrd="0" destOrd="0" presId="urn:microsoft.com/office/officeart/2018/2/layout/IconCircleList"/>
    <dgm:cxn modelId="{FE88B609-C5E2-49DD-8C25-AD18D0EAB47E}" srcId="{8F65570B-4DE7-428B-BACC-77AC153FECD0}" destId="{F3724C22-87D4-4923-9534-C5593A71C6FC}" srcOrd="1" destOrd="0" parTransId="{87817424-264C-4C03-A6D7-4680ED65CD8B}" sibTransId="{0718AEA4-8357-4A7D-ACF1-AB9DAB54476C}"/>
    <dgm:cxn modelId="{3CC6FD22-BA68-4770-9B08-3303D243BD80}" type="presOf" srcId="{D6B325B7-B231-4437-B774-EFDE61168132}" destId="{E8DB866A-58FC-4B5C-92A3-64334C758DE5}" srcOrd="0" destOrd="0" presId="urn:microsoft.com/office/officeart/2018/2/layout/IconCircleList"/>
    <dgm:cxn modelId="{0FEC1337-B442-4812-B2E4-72806CD79ED3}" type="presOf" srcId="{27325A85-E959-48A8-8C61-484D9F10917C}" destId="{9C7D7985-5285-4D09-BCCE-970458404DEE}" srcOrd="0" destOrd="0" presId="urn:microsoft.com/office/officeart/2018/2/layout/IconCircleList"/>
    <dgm:cxn modelId="{EBE59966-3D38-4095-B62F-179539D6457F}" type="presOf" srcId="{0C77E5DC-485B-4F66-B65C-01387EDD2D97}" destId="{FAAC356F-622C-478C-81D1-577E1D1EF92C}" srcOrd="0" destOrd="0" presId="urn:microsoft.com/office/officeart/2018/2/layout/IconCircleList"/>
    <dgm:cxn modelId="{977B9167-68A7-461D-926E-1FADE484C2C9}" type="presOf" srcId="{38C6A1AD-DD61-44DC-910E-54164394E4B0}" destId="{EB8E757B-8A4A-4EA9-B609-B6B8C45791A5}" srcOrd="0" destOrd="0" presId="urn:microsoft.com/office/officeart/2018/2/layout/IconCircleList"/>
    <dgm:cxn modelId="{45B88C4D-5FCC-45AE-ADC5-F8A489679C3C}" srcId="{8F65570B-4DE7-428B-BACC-77AC153FECD0}" destId="{27325A85-E959-48A8-8C61-484D9F10917C}" srcOrd="0" destOrd="0" parTransId="{C6F81AB6-7E84-4C91-B932-64C303AAB303}" sibTransId="{5ECFC4F1-1E5F-48AA-AD77-EC126E360A23}"/>
    <dgm:cxn modelId="{6055954F-5C75-4889-B772-B6C502ABBB96}" srcId="{8F65570B-4DE7-428B-BACC-77AC153FECD0}" destId="{D18C516F-2FBA-4AA0-971F-F09C2962A560}" srcOrd="3" destOrd="0" parTransId="{B90F95F2-D13E-4A6B-A800-46F2983E03FC}" sibTransId="{2E233EA7-F35D-47A8-8937-3059E1A3657B}"/>
    <dgm:cxn modelId="{D8F00181-7C86-4C04-8739-FE820AE55CE7}" type="presOf" srcId="{8C1E842A-20E2-4E52-8602-51B30AF15298}" destId="{41A970DB-9D1E-4BD2-803F-2364743B4BA2}" srcOrd="0" destOrd="0" presId="urn:microsoft.com/office/officeart/2018/2/layout/IconCircleList"/>
    <dgm:cxn modelId="{41347F87-E66D-4275-81D5-DD62BC5B3C76}" srcId="{8F65570B-4DE7-428B-BACC-77AC153FECD0}" destId="{CCA9394B-1143-4479-965E-4409B9787DD9}" srcOrd="4" destOrd="0" parTransId="{7A36E36D-A557-4B82-885E-28EE2A672746}" sibTransId="{2A21AC51-422B-4E20-A218-9BBFA29FF423}"/>
    <dgm:cxn modelId="{EA317F93-23B7-449D-B129-2CC529A01B72}" type="presOf" srcId="{FB97DC06-7F73-4A3E-8003-387F7438C9E8}" destId="{D69F8FAC-C4EB-4D3D-A10B-F5DC18AE4112}" srcOrd="0" destOrd="0" presId="urn:microsoft.com/office/officeart/2018/2/layout/IconCircleList"/>
    <dgm:cxn modelId="{100E3F95-C3DB-4094-97C6-55553F0D89AE}" srcId="{8F65570B-4DE7-428B-BACC-77AC153FECD0}" destId="{8C1E842A-20E2-4E52-8602-51B30AF15298}" srcOrd="5" destOrd="0" parTransId="{54217149-D7B4-4487-B1BB-483E886084F4}" sibTransId="{0C77E5DC-485B-4F66-B65C-01387EDD2D97}"/>
    <dgm:cxn modelId="{845F1099-687E-4027-A613-AC532C351F8A}" srcId="{8F65570B-4DE7-428B-BACC-77AC153FECD0}" destId="{38C6A1AD-DD61-44DC-910E-54164394E4B0}" srcOrd="2" destOrd="0" parTransId="{80E41861-1CBA-4ADC-8B21-250A9716275F}" sibTransId="{D6B325B7-B231-4437-B774-EFDE61168132}"/>
    <dgm:cxn modelId="{A3056F9E-E03B-4C36-90CD-7A5731037DDD}" srcId="{8F65570B-4DE7-428B-BACC-77AC153FECD0}" destId="{FB97DC06-7F73-4A3E-8003-387F7438C9E8}" srcOrd="6" destOrd="0" parTransId="{BD015689-8DB0-4A62-930F-EC5A5FD702AA}" sibTransId="{0B826D45-8954-4943-B76D-997C2D5912AA}"/>
    <dgm:cxn modelId="{E210AA9F-FCAE-4CBA-BFCA-18C1D40EBD16}" type="presOf" srcId="{CCA9394B-1143-4479-965E-4409B9787DD9}" destId="{77CC2F29-D94F-414C-A64B-6869F310971B}" srcOrd="0" destOrd="0" presId="urn:microsoft.com/office/officeart/2018/2/layout/IconCircleList"/>
    <dgm:cxn modelId="{B7963BAF-0901-4D4C-A893-B3606E44E270}" type="presOf" srcId="{5ECFC4F1-1E5F-48AA-AD77-EC126E360A23}" destId="{45013CA9-9C3F-4035-8CE3-89D23C41D1E7}" srcOrd="0" destOrd="0" presId="urn:microsoft.com/office/officeart/2018/2/layout/IconCircleList"/>
    <dgm:cxn modelId="{88BA9AB1-895E-4A05-880E-031E18A6E78D}" type="presOf" srcId="{F3724C22-87D4-4923-9534-C5593A71C6FC}" destId="{A26C0E89-6A60-4928-B87C-1E1504798BA1}" srcOrd="0" destOrd="0" presId="urn:microsoft.com/office/officeart/2018/2/layout/IconCircleList"/>
    <dgm:cxn modelId="{535A06C5-BD75-4CA3-BC21-482F058A61F1}" type="presOf" srcId="{0718AEA4-8357-4A7D-ACF1-AB9DAB54476C}" destId="{D6286AE8-5616-49B6-AD26-E5DA38364F7F}" srcOrd="0" destOrd="0" presId="urn:microsoft.com/office/officeart/2018/2/layout/IconCircleList"/>
    <dgm:cxn modelId="{6B981DCA-FFD7-47B1-979B-5E79DEC44417}" type="presOf" srcId="{2A21AC51-422B-4E20-A218-9BBFA29FF423}" destId="{78DFF04B-E217-4A93-8BA5-5D8AF758CB80}" srcOrd="0" destOrd="0" presId="urn:microsoft.com/office/officeart/2018/2/layout/IconCircleList"/>
    <dgm:cxn modelId="{E5CD7DF4-3D58-41E8-87A8-97A4E6778646}" type="presOf" srcId="{8F65570B-4DE7-428B-BACC-77AC153FECD0}" destId="{9DA7EF5B-C30E-4313-8853-65C18AEDA382}" srcOrd="0" destOrd="0" presId="urn:microsoft.com/office/officeart/2018/2/layout/IconCircleList"/>
    <dgm:cxn modelId="{8DC2F4F8-A6FB-4AC2-BCF6-24C243467180}" type="presOf" srcId="{D18C516F-2FBA-4AA0-971F-F09C2962A560}" destId="{174C3989-B3AA-424A-A3E6-AFFD4A0E1DD3}" srcOrd="0" destOrd="0" presId="urn:microsoft.com/office/officeart/2018/2/layout/IconCircleList"/>
    <dgm:cxn modelId="{9A1611B4-8CA2-4CEE-BF32-7F09A484352F}" type="presParOf" srcId="{9DA7EF5B-C30E-4313-8853-65C18AEDA382}" destId="{A1888074-A814-41AD-B24B-003A2798EA7E}" srcOrd="0" destOrd="0" presId="urn:microsoft.com/office/officeart/2018/2/layout/IconCircleList"/>
    <dgm:cxn modelId="{2E4D7588-37E0-4D8A-804C-742FEC147692}" type="presParOf" srcId="{A1888074-A814-41AD-B24B-003A2798EA7E}" destId="{AD0C29BA-24FE-43C4-8131-342A5704771E}" srcOrd="0" destOrd="0" presId="urn:microsoft.com/office/officeart/2018/2/layout/IconCircleList"/>
    <dgm:cxn modelId="{6B5E10AE-90EA-473B-9AFF-92AF969CDA46}" type="presParOf" srcId="{AD0C29BA-24FE-43C4-8131-342A5704771E}" destId="{4AC1BEF1-A0F8-47C3-9BE8-A332C1D207C2}" srcOrd="0" destOrd="0" presId="urn:microsoft.com/office/officeart/2018/2/layout/IconCircleList"/>
    <dgm:cxn modelId="{F52C98A2-5B95-4B29-B30E-E9837680802A}" type="presParOf" srcId="{AD0C29BA-24FE-43C4-8131-342A5704771E}" destId="{9832786E-A5FD-4432-813B-4966128441DC}" srcOrd="1" destOrd="0" presId="urn:microsoft.com/office/officeart/2018/2/layout/IconCircleList"/>
    <dgm:cxn modelId="{C79F62BA-CA77-43B1-8AAE-A80AECA0FB31}" type="presParOf" srcId="{AD0C29BA-24FE-43C4-8131-342A5704771E}" destId="{50C734C0-0FE5-4947-8281-1B4F146D2A48}" srcOrd="2" destOrd="0" presId="urn:microsoft.com/office/officeart/2018/2/layout/IconCircleList"/>
    <dgm:cxn modelId="{6F733035-F89C-481F-9234-1F6FA183892A}" type="presParOf" srcId="{AD0C29BA-24FE-43C4-8131-342A5704771E}" destId="{9C7D7985-5285-4D09-BCCE-970458404DEE}" srcOrd="3" destOrd="0" presId="urn:microsoft.com/office/officeart/2018/2/layout/IconCircleList"/>
    <dgm:cxn modelId="{87572FF7-ECF8-454D-B220-2AA01196402F}" type="presParOf" srcId="{A1888074-A814-41AD-B24B-003A2798EA7E}" destId="{45013CA9-9C3F-4035-8CE3-89D23C41D1E7}" srcOrd="1" destOrd="0" presId="urn:microsoft.com/office/officeart/2018/2/layout/IconCircleList"/>
    <dgm:cxn modelId="{D221FE9D-DD8B-473B-A451-7B301BAEBC7C}" type="presParOf" srcId="{A1888074-A814-41AD-B24B-003A2798EA7E}" destId="{3E559AFA-C12D-46FD-8FAC-1ACA5F4040A0}" srcOrd="2" destOrd="0" presId="urn:microsoft.com/office/officeart/2018/2/layout/IconCircleList"/>
    <dgm:cxn modelId="{07773FFC-47E6-4D32-A1D2-92DD3296FA5B}" type="presParOf" srcId="{3E559AFA-C12D-46FD-8FAC-1ACA5F4040A0}" destId="{2CDA8867-F9E2-4C63-A800-F03A596058D9}" srcOrd="0" destOrd="0" presId="urn:microsoft.com/office/officeart/2018/2/layout/IconCircleList"/>
    <dgm:cxn modelId="{7043EB19-C3B4-493A-AD4B-361FF24F357D}" type="presParOf" srcId="{3E559AFA-C12D-46FD-8FAC-1ACA5F4040A0}" destId="{AE287A70-6E43-427F-BC29-698580B1A58C}" srcOrd="1" destOrd="0" presId="urn:microsoft.com/office/officeart/2018/2/layout/IconCircleList"/>
    <dgm:cxn modelId="{803EAA75-2994-48C8-B482-35465ECD803C}" type="presParOf" srcId="{3E559AFA-C12D-46FD-8FAC-1ACA5F4040A0}" destId="{9A96CDC2-BE0B-4A47-84D7-955BBD126AD6}" srcOrd="2" destOrd="0" presId="urn:microsoft.com/office/officeart/2018/2/layout/IconCircleList"/>
    <dgm:cxn modelId="{BB7D2D20-B0FF-4472-90C4-5BAE1E432EFB}" type="presParOf" srcId="{3E559AFA-C12D-46FD-8FAC-1ACA5F4040A0}" destId="{A26C0E89-6A60-4928-B87C-1E1504798BA1}" srcOrd="3" destOrd="0" presId="urn:microsoft.com/office/officeart/2018/2/layout/IconCircleList"/>
    <dgm:cxn modelId="{CDA249B9-FE87-4DD5-B45C-24BC78CC16C9}" type="presParOf" srcId="{A1888074-A814-41AD-B24B-003A2798EA7E}" destId="{D6286AE8-5616-49B6-AD26-E5DA38364F7F}" srcOrd="3" destOrd="0" presId="urn:microsoft.com/office/officeart/2018/2/layout/IconCircleList"/>
    <dgm:cxn modelId="{E4CB95C2-A712-488E-A708-043A438F71A8}" type="presParOf" srcId="{A1888074-A814-41AD-B24B-003A2798EA7E}" destId="{469BE668-3F4A-4B59-B24A-0EBDE96C0070}" srcOrd="4" destOrd="0" presId="urn:microsoft.com/office/officeart/2018/2/layout/IconCircleList"/>
    <dgm:cxn modelId="{53A4A737-ABC8-4104-81E5-FA4AC1FAB47F}" type="presParOf" srcId="{469BE668-3F4A-4B59-B24A-0EBDE96C0070}" destId="{93D5BAF6-CE15-4C6C-80F9-D050395646C9}" srcOrd="0" destOrd="0" presId="urn:microsoft.com/office/officeart/2018/2/layout/IconCircleList"/>
    <dgm:cxn modelId="{48057235-EFE0-4264-A62E-6AD86588033E}" type="presParOf" srcId="{469BE668-3F4A-4B59-B24A-0EBDE96C0070}" destId="{E3267E5A-9D19-4CAF-B402-CD106F1C6741}" srcOrd="1" destOrd="0" presId="urn:microsoft.com/office/officeart/2018/2/layout/IconCircleList"/>
    <dgm:cxn modelId="{C8A53CE9-99C8-4E0B-A492-7A756CBADAE8}" type="presParOf" srcId="{469BE668-3F4A-4B59-B24A-0EBDE96C0070}" destId="{CB142E21-5E39-4B78-ABA1-D07BAA8E33B2}" srcOrd="2" destOrd="0" presId="urn:microsoft.com/office/officeart/2018/2/layout/IconCircleList"/>
    <dgm:cxn modelId="{DA057844-1EB2-41D5-851B-985311DFC94C}" type="presParOf" srcId="{469BE668-3F4A-4B59-B24A-0EBDE96C0070}" destId="{EB8E757B-8A4A-4EA9-B609-B6B8C45791A5}" srcOrd="3" destOrd="0" presId="urn:microsoft.com/office/officeart/2018/2/layout/IconCircleList"/>
    <dgm:cxn modelId="{BF90C215-7859-4CF5-99AA-33175DC80F8A}" type="presParOf" srcId="{A1888074-A814-41AD-B24B-003A2798EA7E}" destId="{E8DB866A-58FC-4B5C-92A3-64334C758DE5}" srcOrd="5" destOrd="0" presId="urn:microsoft.com/office/officeart/2018/2/layout/IconCircleList"/>
    <dgm:cxn modelId="{F2E7DC6F-CF43-46BA-97B3-75F5F5BBFDF2}" type="presParOf" srcId="{A1888074-A814-41AD-B24B-003A2798EA7E}" destId="{ABEC16F8-99F1-41D2-A63A-0DFC7C728736}" srcOrd="6" destOrd="0" presId="urn:microsoft.com/office/officeart/2018/2/layout/IconCircleList"/>
    <dgm:cxn modelId="{7D619908-9199-45DC-93BB-FBB96F226982}" type="presParOf" srcId="{ABEC16F8-99F1-41D2-A63A-0DFC7C728736}" destId="{8E09D112-47EC-4FBA-8460-1547CBEEAB2D}" srcOrd="0" destOrd="0" presId="urn:microsoft.com/office/officeart/2018/2/layout/IconCircleList"/>
    <dgm:cxn modelId="{0DC5CDBD-7D55-4C24-A177-A4F8591552FE}" type="presParOf" srcId="{ABEC16F8-99F1-41D2-A63A-0DFC7C728736}" destId="{109DBD14-0843-471A-B7FA-71870AC9E82E}" srcOrd="1" destOrd="0" presId="urn:microsoft.com/office/officeart/2018/2/layout/IconCircleList"/>
    <dgm:cxn modelId="{EDE965D3-7E7D-462E-A683-FF30AB7382A3}" type="presParOf" srcId="{ABEC16F8-99F1-41D2-A63A-0DFC7C728736}" destId="{71378D7C-479D-4D4F-AF7B-ECBDC9A655DA}" srcOrd="2" destOrd="0" presId="urn:microsoft.com/office/officeart/2018/2/layout/IconCircleList"/>
    <dgm:cxn modelId="{B97E6A4C-BF9E-4F38-BBB7-3DB44FCFB1F8}" type="presParOf" srcId="{ABEC16F8-99F1-41D2-A63A-0DFC7C728736}" destId="{174C3989-B3AA-424A-A3E6-AFFD4A0E1DD3}" srcOrd="3" destOrd="0" presId="urn:microsoft.com/office/officeart/2018/2/layout/IconCircleList"/>
    <dgm:cxn modelId="{B0B35BE7-8910-44E2-ABCF-DE497AC1CA46}" type="presParOf" srcId="{A1888074-A814-41AD-B24B-003A2798EA7E}" destId="{0CCB252E-314F-4550-9101-2F76E77974CE}" srcOrd="7" destOrd="0" presId="urn:microsoft.com/office/officeart/2018/2/layout/IconCircleList"/>
    <dgm:cxn modelId="{84C01AD2-6B47-4FAC-9309-027F87E45611}" type="presParOf" srcId="{A1888074-A814-41AD-B24B-003A2798EA7E}" destId="{8B7A6ACD-A0C5-4DB6-929D-D59BE7D04767}" srcOrd="8" destOrd="0" presId="urn:microsoft.com/office/officeart/2018/2/layout/IconCircleList"/>
    <dgm:cxn modelId="{9511CEA3-7B34-4477-8975-8969919EAD3F}" type="presParOf" srcId="{8B7A6ACD-A0C5-4DB6-929D-D59BE7D04767}" destId="{3F64B811-4507-496E-9DF9-4C095FA8B16D}" srcOrd="0" destOrd="0" presId="urn:microsoft.com/office/officeart/2018/2/layout/IconCircleList"/>
    <dgm:cxn modelId="{76401DB7-536A-4410-B9BA-0FEC0F8CD925}" type="presParOf" srcId="{8B7A6ACD-A0C5-4DB6-929D-D59BE7D04767}" destId="{B0CE2FAA-508C-47C8-B1C7-298081D65D44}" srcOrd="1" destOrd="0" presId="urn:microsoft.com/office/officeart/2018/2/layout/IconCircleList"/>
    <dgm:cxn modelId="{C3735E50-6599-43EF-B8EA-0C1783DE7386}" type="presParOf" srcId="{8B7A6ACD-A0C5-4DB6-929D-D59BE7D04767}" destId="{BA5AC622-4B97-4934-817B-631E3871F893}" srcOrd="2" destOrd="0" presId="urn:microsoft.com/office/officeart/2018/2/layout/IconCircleList"/>
    <dgm:cxn modelId="{867C0918-7181-4661-AA43-9B14579A484A}" type="presParOf" srcId="{8B7A6ACD-A0C5-4DB6-929D-D59BE7D04767}" destId="{77CC2F29-D94F-414C-A64B-6869F310971B}" srcOrd="3" destOrd="0" presId="urn:microsoft.com/office/officeart/2018/2/layout/IconCircleList"/>
    <dgm:cxn modelId="{E5CE2251-3E7E-439E-A3DB-B4A44F14E6A4}" type="presParOf" srcId="{A1888074-A814-41AD-B24B-003A2798EA7E}" destId="{78DFF04B-E217-4A93-8BA5-5D8AF758CB80}" srcOrd="9" destOrd="0" presId="urn:microsoft.com/office/officeart/2018/2/layout/IconCircleList"/>
    <dgm:cxn modelId="{18F735E0-BD91-4B89-A9C3-EE8B451A0092}" type="presParOf" srcId="{A1888074-A814-41AD-B24B-003A2798EA7E}" destId="{5B462D79-7F91-4FA4-9405-055D459EF2F9}" srcOrd="10" destOrd="0" presId="urn:microsoft.com/office/officeart/2018/2/layout/IconCircleList"/>
    <dgm:cxn modelId="{84693FD4-6836-46F3-910E-4B136D17D526}" type="presParOf" srcId="{5B462D79-7F91-4FA4-9405-055D459EF2F9}" destId="{5FB870F5-A85E-40A6-95B7-47D512884ED3}" srcOrd="0" destOrd="0" presId="urn:microsoft.com/office/officeart/2018/2/layout/IconCircleList"/>
    <dgm:cxn modelId="{EB7F9781-1D26-4AC5-B737-421AE0434B15}" type="presParOf" srcId="{5B462D79-7F91-4FA4-9405-055D459EF2F9}" destId="{B5C1C0E7-D7AD-4CDA-937B-FDE63CFCCC5D}" srcOrd="1" destOrd="0" presId="urn:microsoft.com/office/officeart/2018/2/layout/IconCircleList"/>
    <dgm:cxn modelId="{684FA5C6-91B6-4B08-A389-03133B5B8542}" type="presParOf" srcId="{5B462D79-7F91-4FA4-9405-055D459EF2F9}" destId="{3F7042D3-2EB0-46A7-9D16-9B198BC42C8A}" srcOrd="2" destOrd="0" presId="urn:microsoft.com/office/officeart/2018/2/layout/IconCircleList"/>
    <dgm:cxn modelId="{8F3C2646-28B4-4E64-9B1C-66E837D396E5}" type="presParOf" srcId="{5B462D79-7F91-4FA4-9405-055D459EF2F9}" destId="{41A970DB-9D1E-4BD2-803F-2364743B4BA2}" srcOrd="3" destOrd="0" presId="urn:microsoft.com/office/officeart/2018/2/layout/IconCircleList"/>
    <dgm:cxn modelId="{9D5E190C-6C20-4D9C-A512-A739D236024A}" type="presParOf" srcId="{A1888074-A814-41AD-B24B-003A2798EA7E}" destId="{FAAC356F-622C-478C-81D1-577E1D1EF92C}" srcOrd="11" destOrd="0" presId="urn:microsoft.com/office/officeart/2018/2/layout/IconCircleList"/>
    <dgm:cxn modelId="{CCCBEB4F-5FEE-42C3-BFE6-0A280A87963D}" type="presParOf" srcId="{A1888074-A814-41AD-B24B-003A2798EA7E}" destId="{CD118459-9E69-446F-96F1-3CA0A59C0763}" srcOrd="12" destOrd="0" presId="urn:microsoft.com/office/officeart/2018/2/layout/IconCircleList"/>
    <dgm:cxn modelId="{825F2B62-B39C-4F85-A4CC-35CA028CDE1A}" type="presParOf" srcId="{CD118459-9E69-446F-96F1-3CA0A59C0763}" destId="{35F51A68-85CB-4938-A2B7-7667D6C89A41}" srcOrd="0" destOrd="0" presId="urn:microsoft.com/office/officeart/2018/2/layout/IconCircleList"/>
    <dgm:cxn modelId="{05A302DE-48AC-48C1-91FE-2D423F175078}" type="presParOf" srcId="{CD118459-9E69-446F-96F1-3CA0A59C0763}" destId="{D77C05E7-3189-4FA6-83F3-6DDAC4CFED18}" srcOrd="1" destOrd="0" presId="urn:microsoft.com/office/officeart/2018/2/layout/IconCircleList"/>
    <dgm:cxn modelId="{A278B37D-4FE8-4F4C-A3E6-69457843F116}" type="presParOf" srcId="{CD118459-9E69-446F-96F1-3CA0A59C0763}" destId="{FC43A1D4-25A7-464F-B2FC-CDA33034CFD3}" srcOrd="2" destOrd="0" presId="urn:microsoft.com/office/officeart/2018/2/layout/IconCircleList"/>
    <dgm:cxn modelId="{351EA90A-F618-4951-B7BA-F62C93A3DB7F}" type="presParOf" srcId="{CD118459-9E69-446F-96F1-3CA0A59C0763}" destId="{D69F8FAC-C4EB-4D3D-A10B-F5DC18AE4112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A82C65D-93E0-46D0-BE32-9CB5A25242AB}">
      <dsp:nvSpPr>
        <dsp:cNvPr id="0" name=""/>
        <dsp:cNvSpPr/>
      </dsp:nvSpPr>
      <dsp:spPr>
        <a:xfrm>
          <a:off x="3040792" y="871221"/>
          <a:ext cx="66734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67342" y="45720"/>
              </a:lnTo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357014" y="913451"/>
        <a:ext cx="34897" cy="6979"/>
      </dsp:txXfrm>
    </dsp:sp>
    <dsp:sp modelId="{9E9D57F7-0158-4808-ADA9-1714115F9869}">
      <dsp:nvSpPr>
        <dsp:cNvPr id="0" name=""/>
        <dsp:cNvSpPr/>
      </dsp:nvSpPr>
      <dsp:spPr>
        <a:xfrm>
          <a:off x="8061" y="6582"/>
          <a:ext cx="3034531" cy="1820718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695" tIns="156081" rIns="148695" bIns="156081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/>
            <a:t>What is Co-management</a:t>
          </a:r>
        </a:p>
      </dsp:txBody>
      <dsp:txXfrm>
        <a:off x="8061" y="6582"/>
        <a:ext cx="3034531" cy="1820718"/>
      </dsp:txXfrm>
    </dsp:sp>
    <dsp:sp modelId="{7A064C4C-DCD5-41A6-A510-94E65AEA602C}">
      <dsp:nvSpPr>
        <dsp:cNvPr id="0" name=""/>
        <dsp:cNvSpPr/>
      </dsp:nvSpPr>
      <dsp:spPr>
        <a:xfrm>
          <a:off x="6773265" y="871221"/>
          <a:ext cx="66734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67342" y="45720"/>
              </a:lnTo>
            </a:path>
          </a:pathLst>
        </a:custGeom>
        <a:noFill/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089488" y="913451"/>
        <a:ext cx="34897" cy="6979"/>
      </dsp:txXfrm>
    </dsp:sp>
    <dsp:sp modelId="{6CAD18EF-3BAA-4D38-9F8B-6642A77009BA}">
      <dsp:nvSpPr>
        <dsp:cNvPr id="0" name=""/>
        <dsp:cNvSpPr/>
      </dsp:nvSpPr>
      <dsp:spPr>
        <a:xfrm>
          <a:off x="3740534" y="6582"/>
          <a:ext cx="3034531" cy="1820718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695" tIns="156081" rIns="148695" bIns="156081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500" kern="1200"/>
            <a:t>Paths to Co-management</a:t>
          </a:r>
          <a:endParaRPr lang="en-US" sz="3500" kern="1200"/>
        </a:p>
      </dsp:txBody>
      <dsp:txXfrm>
        <a:off x="3740534" y="6582"/>
        <a:ext cx="3034531" cy="1820718"/>
      </dsp:txXfrm>
    </dsp:sp>
    <dsp:sp modelId="{88C049DE-C35E-4CB8-B1AF-B9400E749FA3}">
      <dsp:nvSpPr>
        <dsp:cNvPr id="0" name=""/>
        <dsp:cNvSpPr/>
      </dsp:nvSpPr>
      <dsp:spPr>
        <a:xfrm>
          <a:off x="1525326" y="1825500"/>
          <a:ext cx="7464946" cy="667342"/>
        </a:xfrm>
        <a:custGeom>
          <a:avLst/>
          <a:gdLst/>
          <a:ahLst/>
          <a:cxnLst/>
          <a:rect l="0" t="0" r="0" b="0"/>
          <a:pathLst>
            <a:path>
              <a:moveTo>
                <a:pt x="7464946" y="0"/>
              </a:moveTo>
              <a:lnTo>
                <a:pt x="7464946" y="350771"/>
              </a:lnTo>
              <a:lnTo>
                <a:pt x="0" y="350771"/>
              </a:lnTo>
              <a:lnTo>
                <a:pt x="0" y="667342"/>
              </a:lnTo>
            </a:path>
          </a:pathLst>
        </a:custGeom>
        <a:noFill/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070362" y="2155682"/>
        <a:ext cx="374875" cy="6979"/>
      </dsp:txXfrm>
    </dsp:sp>
    <dsp:sp modelId="{AA653592-9BBF-4DE2-B29F-E719FA6BFA03}">
      <dsp:nvSpPr>
        <dsp:cNvPr id="0" name=""/>
        <dsp:cNvSpPr/>
      </dsp:nvSpPr>
      <dsp:spPr>
        <a:xfrm>
          <a:off x="7473007" y="6582"/>
          <a:ext cx="3034531" cy="1820718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695" tIns="156081" rIns="148695" bIns="156081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500" kern="1200"/>
            <a:t>Prerequisites</a:t>
          </a:r>
          <a:endParaRPr lang="en-US" sz="3500" kern="1200"/>
        </a:p>
      </dsp:txBody>
      <dsp:txXfrm>
        <a:off x="7473007" y="6582"/>
        <a:ext cx="3034531" cy="1820718"/>
      </dsp:txXfrm>
    </dsp:sp>
    <dsp:sp modelId="{2DEE4408-E259-4AE9-89AF-3DBBBA8D23B9}">
      <dsp:nvSpPr>
        <dsp:cNvPr id="0" name=""/>
        <dsp:cNvSpPr/>
      </dsp:nvSpPr>
      <dsp:spPr>
        <a:xfrm>
          <a:off x="3040792" y="3389882"/>
          <a:ext cx="66734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67342" y="45720"/>
              </a:lnTo>
            </a:path>
          </a:pathLst>
        </a:custGeom>
        <a:noFill/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357014" y="3432112"/>
        <a:ext cx="34897" cy="6979"/>
      </dsp:txXfrm>
    </dsp:sp>
    <dsp:sp modelId="{93B13F93-7BA2-488B-AC24-460C7D83CEAB}">
      <dsp:nvSpPr>
        <dsp:cNvPr id="0" name=""/>
        <dsp:cNvSpPr/>
      </dsp:nvSpPr>
      <dsp:spPr>
        <a:xfrm>
          <a:off x="8061" y="2525243"/>
          <a:ext cx="3034531" cy="1820718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695" tIns="156081" rIns="148695" bIns="156081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500" kern="1200"/>
            <a:t>Enrolling Clients</a:t>
          </a:r>
          <a:endParaRPr lang="en-US" sz="3500" kern="1200"/>
        </a:p>
      </dsp:txBody>
      <dsp:txXfrm>
        <a:off x="8061" y="2525243"/>
        <a:ext cx="3034531" cy="1820718"/>
      </dsp:txXfrm>
    </dsp:sp>
    <dsp:sp modelId="{78E7DDF2-A229-44E4-8FC9-32E0065B8216}">
      <dsp:nvSpPr>
        <dsp:cNvPr id="0" name=""/>
        <dsp:cNvSpPr/>
      </dsp:nvSpPr>
      <dsp:spPr>
        <a:xfrm>
          <a:off x="6773265" y="3389882"/>
          <a:ext cx="66734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67342" y="45720"/>
              </a:lnTo>
            </a:path>
          </a:pathLst>
        </a:custGeom>
        <a:noFill/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089488" y="3432112"/>
        <a:ext cx="34897" cy="6979"/>
      </dsp:txXfrm>
    </dsp:sp>
    <dsp:sp modelId="{2F8DBE2A-8908-4A31-9569-D4F4306776CB}">
      <dsp:nvSpPr>
        <dsp:cNvPr id="0" name=""/>
        <dsp:cNvSpPr/>
      </dsp:nvSpPr>
      <dsp:spPr>
        <a:xfrm>
          <a:off x="3740534" y="2525243"/>
          <a:ext cx="3034531" cy="1820718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695" tIns="156081" rIns="148695" bIns="156081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500" kern="1200"/>
            <a:t>Moving Workloads</a:t>
          </a:r>
          <a:endParaRPr lang="en-US" sz="3500" kern="1200"/>
        </a:p>
      </dsp:txBody>
      <dsp:txXfrm>
        <a:off x="3740534" y="2525243"/>
        <a:ext cx="3034531" cy="1820718"/>
      </dsp:txXfrm>
    </dsp:sp>
    <dsp:sp modelId="{31398AFE-5210-40D6-8875-53E5BE47D040}">
      <dsp:nvSpPr>
        <dsp:cNvPr id="0" name=""/>
        <dsp:cNvSpPr/>
      </dsp:nvSpPr>
      <dsp:spPr>
        <a:xfrm>
          <a:off x="7473007" y="2525243"/>
          <a:ext cx="3034531" cy="1820718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695" tIns="156081" rIns="148695" bIns="156081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500" kern="1200"/>
            <a:t>Considerations</a:t>
          </a:r>
          <a:endParaRPr lang="en-US" sz="3500" kern="1200"/>
        </a:p>
      </dsp:txBody>
      <dsp:txXfrm>
        <a:off x="7473007" y="2525243"/>
        <a:ext cx="3034531" cy="182071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E01868A-9738-46DF-96DA-4C0B9FAA1627}">
      <dsp:nvSpPr>
        <dsp:cNvPr id="0" name=""/>
        <dsp:cNvSpPr/>
      </dsp:nvSpPr>
      <dsp:spPr>
        <a:xfrm>
          <a:off x="592801" y="557713"/>
          <a:ext cx="1098000" cy="1098000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FEA101F-4135-4AB1-8A61-67451C0097E3}">
      <dsp:nvSpPr>
        <dsp:cNvPr id="0" name=""/>
        <dsp:cNvSpPr/>
      </dsp:nvSpPr>
      <dsp:spPr>
        <a:xfrm>
          <a:off x="826801" y="791713"/>
          <a:ext cx="630000" cy="63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0556A90-2378-4A50-B436-FD09DBB6AAD6}">
      <dsp:nvSpPr>
        <dsp:cNvPr id="0" name=""/>
        <dsp:cNvSpPr/>
      </dsp:nvSpPr>
      <dsp:spPr>
        <a:xfrm>
          <a:off x="241801" y="1997713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400" b="1" kern="1200"/>
            <a:t>Attach your </a:t>
          </a:r>
          <a:r>
            <a:rPr lang="en-GB" sz="1400" b="1" kern="1200" err="1"/>
            <a:t>ConfigMgr</a:t>
          </a:r>
          <a:r>
            <a:rPr lang="en-GB" sz="1400" b="1" kern="1200"/>
            <a:t> instance to the cloud</a:t>
          </a:r>
          <a:endParaRPr lang="en-US" sz="1400" kern="1200"/>
        </a:p>
      </dsp:txBody>
      <dsp:txXfrm>
        <a:off x="241801" y="1997713"/>
        <a:ext cx="1800000" cy="720000"/>
      </dsp:txXfrm>
    </dsp:sp>
    <dsp:sp modelId="{9D02AE8A-A802-4811-B661-BEDFB32D62A0}">
      <dsp:nvSpPr>
        <dsp:cNvPr id="0" name=""/>
        <dsp:cNvSpPr/>
      </dsp:nvSpPr>
      <dsp:spPr>
        <a:xfrm>
          <a:off x="2707801" y="557713"/>
          <a:ext cx="1098000" cy="1098000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3F20722-52BA-420E-A7BF-C3D60D69E321}">
      <dsp:nvSpPr>
        <dsp:cNvPr id="0" name=""/>
        <dsp:cNvSpPr/>
      </dsp:nvSpPr>
      <dsp:spPr>
        <a:xfrm>
          <a:off x="2941801" y="791713"/>
          <a:ext cx="630000" cy="63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BD06A3-4768-4A1A-82AF-5D98EB98F932}">
      <dsp:nvSpPr>
        <dsp:cNvPr id="0" name=""/>
        <dsp:cNvSpPr/>
      </dsp:nvSpPr>
      <dsp:spPr>
        <a:xfrm>
          <a:off x="2356801" y="1997713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400" kern="1200">
              <a:latin typeface="Calibri Light" panose="020F0302020204030204"/>
            </a:rPr>
            <a:t>Simple</a:t>
          </a:r>
          <a:r>
            <a:rPr lang="en-GB" sz="1400" kern="1200"/>
            <a:t> to implement</a:t>
          </a:r>
          <a:endParaRPr lang="en-US" sz="1400" kern="1200"/>
        </a:p>
      </dsp:txBody>
      <dsp:txXfrm>
        <a:off x="2356801" y="1997713"/>
        <a:ext cx="1800000" cy="720000"/>
      </dsp:txXfrm>
    </dsp:sp>
    <dsp:sp modelId="{1CF69B0E-F01D-4525-BFA7-5E05ACB73BB7}">
      <dsp:nvSpPr>
        <dsp:cNvPr id="0" name=""/>
        <dsp:cNvSpPr/>
      </dsp:nvSpPr>
      <dsp:spPr>
        <a:xfrm>
          <a:off x="4822802" y="557713"/>
          <a:ext cx="1098000" cy="1098000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63BBF5E-ACCF-40F5-B9E4-5E6B1B4E7840}">
      <dsp:nvSpPr>
        <dsp:cNvPr id="0" name=""/>
        <dsp:cNvSpPr/>
      </dsp:nvSpPr>
      <dsp:spPr>
        <a:xfrm>
          <a:off x="5056802" y="791713"/>
          <a:ext cx="630000" cy="63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FD955D-19E3-4D11-8C3A-E0870BD99C5A}">
      <dsp:nvSpPr>
        <dsp:cNvPr id="0" name=""/>
        <dsp:cNvSpPr/>
      </dsp:nvSpPr>
      <dsp:spPr>
        <a:xfrm>
          <a:off x="4471802" y="1997713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400" kern="1200"/>
            <a:t>ConfigMgr 2002 as a minimum</a:t>
          </a:r>
          <a:endParaRPr lang="en-US" sz="1400" kern="1200"/>
        </a:p>
      </dsp:txBody>
      <dsp:txXfrm>
        <a:off x="4471802" y="1997713"/>
        <a:ext cx="1800000" cy="720000"/>
      </dsp:txXfrm>
    </dsp:sp>
    <dsp:sp modelId="{A26D8A20-F6D1-4090-9708-03D261B24224}">
      <dsp:nvSpPr>
        <dsp:cNvPr id="0" name=""/>
        <dsp:cNvSpPr/>
      </dsp:nvSpPr>
      <dsp:spPr>
        <a:xfrm>
          <a:off x="1650301" y="3167713"/>
          <a:ext cx="1098000" cy="1098000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4768AA3-2B55-4E82-8AE9-7BE2D42B120E}">
      <dsp:nvSpPr>
        <dsp:cNvPr id="0" name=""/>
        <dsp:cNvSpPr/>
      </dsp:nvSpPr>
      <dsp:spPr>
        <a:xfrm>
          <a:off x="1884301" y="3401713"/>
          <a:ext cx="630000" cy="6300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42B9FC-4637-48BB-B7B4-8E44452F58C2}">
      <dsp:nvSpPr>
        <dsp:cNvPr id="0" name=""/>
        <dsp:cNvSpPr/>
      </dsp:nvSpPr>
      <dsp:spPr>
        <a:xfrm>
          <a:off x="1299301" y="4607713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400" kern="1200"/>
            <a:t>A global admin is needed when setting up the services.</a:t>
          </a:r>
          <a:endParaRPr lang="en-US" sz="1400" kern="1200"/>
        </a:p>
      </dsp:txBody>
      <dsp:txXfrm>
        <a:off x="1299301" y="4607713"/>
        <a:ext cx="1800000" cy="720000"/>
      </dsp:txXfrm>
    </dsp:sp>
    <dsp:sp modelId="{5381B41D-0008-47B5-BA27-89B3BB90899F}">
      <dsp:nvSpPr>
        <dsp:cNvPr id="0" name=""/>
        <dsp:cNvSpPr/>
      </dsp:nvSpPr>
      <dsp:spPr>
        <a:xfrm>
          <a:off x="3765302" y="3167713"/>
          <a:ext cx="1098000" cy="1098000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BE6699F-DF8C-4205-A552-7BEC944F1468}">
      <dsp:nvSpPr>
        <dsp:cNvPr id="0" name=""/>
        <dsp:cNvSpPr/>
      </dsp:nvSpPr>
      <dsp:spPr>
        <a:xfrm>
          <a:off x="3999302" y="3401713"/>
          <a:ext cx="630000" cy="63000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5398A33-65E5-4D36-9618-B8B8A873C12F}">
      <dsp:nvSpPr>
        <dsp:cNvPr id="0" name=""/>
        <dsp:cNvSpPr/>
      </dsp:nvSpPr>
      <dsp:spPr>
        <a:xfrm>
          <a:off x="3414302" y="4607713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400" kern="1200"/>
            <a:t>An Azure public cloud environment</a:t>
          </a:r>
          <a:endParaRPr lang="en-US" sz="1400" kern="1200"/>
        </a:p>
      </dsp:txBody>
      <dsp:txXfrm>
        <a:off x="3414302" y="4607713"/>
        <a:ext cx="1800000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C1BEF1-A0F8-47C3-9BE8-A332C1D207C2}">
      <dsp:nvSpPr>
        <dsp:cNvPr id="0" name=""/>
        <dsp:cNvSpPr/>
      </dsp:nvSpPr>
      <dsp:spPr>
        <a:xfrm>
          <a:off x="109363" y="1609087"/>
          <a:ext cx="833364" cy="83336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832786E-A5FD-4432-813B-4966128441DC}">
      <dsp:nvSpPr>
        <dsp:cNvPr id="0" name=""/>
        <dsp:cNvSpPr/>
      </dsp:nvSpPr>
      <dsp:spPr>
        <a:xfrm>
          <a:off x="284370" y="1784094"/>
          <a:ext cx="483351" cy="48335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7D7985-5285-4D09-BCCE-970458404DEE}">
      <dsp:nvSpPr>
        <dsp:cNvPr id="0" name=""/>
        <dsp:cNvSpPr/>
      </dsp:nvSpPr>
      <dsp:spPr>
        <a:xfrm>
          <a:off x="1121306" y="1609087"/>
          <a:ext cx="1964358" cy="8333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b="1" kern="1200"/>
            <a:t>User account triggering the device actions to have the following</a:t>
          </a:r>
          <a:r>
            <a:rPr lang="en-GB" sz="1100" b="1" kern="1200">
              <a:latin typeface="Calibri Light" panose="020F0302020204030204"/>
            </a:rPr>
            <a:t>:</a:t>
          </a:r>
          <a:endParaRPr lang="en-US" sz="1100" b="1" kern="1200"/>
        </a:p>
      </dsp:txBody>
      <dsp:txXfrm>
        <a:off x="1121306" y="1609087"/>
        <a:ext cx="1964358" cy="833364"/>
      </dsp:txXfrm>
    </dsp:sp>
    <dsp:sp modelId="{6FDD1458-D2D0-47D9-B42C-452B084710A5}">
      <dsp:nvSpPr>
        <dsp:cNvPr id="0" name=""/>
        <dsp:cNvSpPr/>
      </dsp:nvSpPr>
      <dsp:spPr>
        <a:xfrm>
          <a:off x="3427939" y="1609087"/>
          <a:ext cx="833364" cy="833364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57D5B45-1E6F-43BA-B7A5-C35E2FDCE271}">
      <dsp:nvSpPr>
        <dsp:cNvPr id="0" name=""/>
        <dsp:cNvSpPr/>
      </dsp:nvSpPr>
      <dsp:spPr>
        <a:xfrm>
          <a:off x="3602945" y="1784094"/>
          <a:ext cx="483351" cy="48335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E0E8B23-D948-469C-BBEB-1FB7BEE37B2B}">
      <dsp:nvSpPr>
        <dsp:cNvPr id="0" name=""/>
        <dsp:cNvSpPr/>
      </dsp:nvSpPr>
      <dsp:spPr>
        <a:xfrm>
          <a:off x="4439881" y="1609087"/>
          <a:ext cx="1964358" cy="8333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/>
            <a:t>Discovered with both AAD user discovery and Active Directory user discovery</a:t>
          </a:r>
          <a:endParaRPr lang="en-US" sz="1100" kern="1200">
            <a:latin typeface="Calibri Light" panose="020F0302020204030204"/>
          </a:endParaRPr>
        </a:p>
      </dsp:txBody>
      <dsp:txXfrm>
        <a:off x="4439881" y="1609087"/>
        <a:ext cx="1964358" cy="833364"/>
      </dsp:txXfrm>
    </dsp:sp>
    <dsp:sp modelId="{A681CD55-848F-4E5E-ACF4-14694BBF8B8D}">
      <dsp:nvSpPr>
        <dsp:cNvPr id="0" name=""/>
        <dsp:cNvSpPr/>
      </dsp:nvSpPr>
      <dsp:spPr>
        <a:xfrm>
          <a:off x="109363" y="3442974"/>
          <a:ext cx="833364" cy="833364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9413C34-8503-4EAF-A53D-18862C535D3D}">
      <dsp:nvSpPr>
        <dsp:cNvPr id="0" name=""/>
        <dsp:cNvSpPr/>
      </dsp:nvSpPr>
      <dsp:spPr>
        <a:xfrm>
          <a:off x="284370" y="3617980"/>
          <a:ext cx="483351" cy="48335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8D64351-9995-4803-9310-2EFD9D17AC98}">
      <dsp:nvSpPr>
        <dsp:cNvPr id="0" name=""/>
        <dsp:cNvSpPr/>
      </dsp:nvSpPr>
      <dsp:spPr>
        <a:xfrm>
          <a:off x="1121306" y="3442974"/>
          <a:ext cx="1964358" cy="8333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b="0" kern="1200"/>
            <a:t>The Initiate Configuration Manager action permission under Remote tasks in the Microsoft Endpoint Manager admin center.</a:t>
          </a:r>
          <a:endParaRPr lang="en-GB" sz="1100" b="0" kern="1200">
            <a:latin typeface="Calibri Light" panose="020F0302020204030204"/>
          </a:endParaRPr>
        </a:p>
      </dsp:txBody>
      <dsp:txXfrm>
        <a:off x="1121306" y="3442974"/>
        <a:ext cx="1964358" cy="833364"/>
      </dsp:txXfrm>
    </dsp:sp>
    <dsp:sp modelId="{2CDA8867-F9E2-4C63-A800-F03A596058D9}">
      <dsp:nvSpPr>
        <dsp:cNvPr id="0" name=""/>
        <dsp:cNvSpPr/>
      </dsp:nvSpPr>
      <dsp:spPr>
        <a:xfrm>
          <a:off x="3427939" y="3442974"/>
          <a:ext cx="833364" cy="833364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E287A70-6E43-427F-BC29-698580B1A58C}">
      <dsp:nvSpPr>
        <dsp:cNvPr id="0" name=""/>
        <dsp:cNvSpPr/>
      </dsp:nvSpPr>
      <dsp:spPr>
        <a:xfrm>
          <a:off x="3602945" y="3617980"/>
          <a:ext cx="483351" cy="48335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26C0E89-6A60-4928-B87C-1E1504798BA1}">
      <dsp:nvSpPr>
        <dsp:cNvPr id="0" name=""/>
        <dsp:cNvSpPr/>
      </dsp:nvSpPr>
      <dsp:spPr>
        <a:xfrm>
          <a:off x="4439881" y="3442974"/>
          <a:ext cx="1964358" cy="8333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b="0" kern="1200">
              <a:latin typeface="Calibri Light" panose="020F0302020204030204"/>
            </a:rPr>
            <a:t>Access to Interne</a:t>
          </a:r>
          <a:r>
            <a:rPr lang="en-GB" sz="1100" kern="1200">
              <a:latin typeface="Calibri Light" panose="020F0302020204030204"/>
            </a:rPr>
            <a:t>t Endpoints</a:t>
          </a:r>
          <a:endParaRPr lang="en-GB" sz="1100" kern="1200"/>
        </a:p>
      </dsp:txBody>
      <dsp:txXfrm>
        <a:off x="4439881" y="3442974"/>
        <a:ext cx="1964358" cy="83336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C1BEF1-A0F8-47C3-9BE8-A332C1D207C2}">
      <dsp:nvSpPr>
        <dsp:cNvPr id="0" name=""/>
        <dsp:cNvSpPr/>
      </dsp:nvSpPr>
      <dsp:spPr>
        <a:xfrm>
          <a:off x="1426" y="557557"/>
          <a:ext cx="503212" cy="503212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832786E-A5FD-4432-813B-4966128441DC}">
      <dsp:nvSpPr>
        <dsp:cNvPr id="0" name=""/>
        <dsp:cNvSpPr/>
      </dsp:nvSpPr>
      <dsp:spPr>
        <a:xfrm>
          <a:off x="107100" y="663232"/>
          <a:ext cx="291863" cy="29186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7D7985-5285-4D09-BCCE-970458404DEE}">
      <dsp:nvSpPr>
        <dsp:cNvPr id="0" name=""/>
        <dsp:cNvSpPr/>
      </dsp:nvSpPr>
      <dsp:spPr>
        <a:xfrm>
          <a:off x="612469" y="557557"/>
          <a:ext cx="1186143" cy="5032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b="1" kern="1200">
              <a:latin typeface="Calibri Light" panose="020F0302020204030204"/>
            </a:rPr>
            <a:t>Applications Pre-Reqs:</a:t>
          </a:r>
          <a:endParaRPr lang="en-US" sz="1100" b="1" kern="1200"/>
        </a:p>
      </dsp:txBody>
      <dsp:txXfrm>
        <a:off x="612469" y="557557"/>
        <a:ext cx="1186143" cy="503212"/>
      </dsp:txXfrm>
    </dsp:sp>
    <dsp:sp modelId="{FB4EF085-C3A7-4F3D-8EC9-E11320BBDD59}">
      <dsp:nvSpPr>
        <dsp:cNvPr id="0" name=""/>
        <dsp:cNvSpPr/>
      </dsp:nvSpPr>
      <dsp:spPr>
        <a:xfrm>
          <a:off x="2005290" y="557557"/>
          <a:ext cx="503212" cy="503212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353CB50-53DA-4B65-9AAD-C4A52036E447}">
      <dsp:nvSpPr>
        <dsp:cNvPr id="0" name=""/>
        <dsp:cNvSpPr/>
      </dsp:nvSpPr>
      <dsp:spPr>
        <a:xfrm>
          <a:off x="2110964" y="663232"/>
          <a:ext cx="291863" cy="291863"/>
        </a:xfrm>
        <a:prstGeom prst="rect">
          <a:avLst/>
        </a:prstGeom>
        <a:solidFill>
          <a:schemeClr val="accent2">
            <a:hueOff val="-291073"/>
            <a:satOff val="-16786"/>
            <a:lumOff val="1726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74E4ED-F303-47C0-972D-6D03557639DA}">
      <dsp:nvSpPr>
        <dsp:cNvPr id="0" name=""/>
        <dsp:cNvSpPr/>
      </dsp:nvSpPr>
      <dsp:spPr>
        <a:xfrm>
          <a:off x="2616334" y="557557"/>
          <a:ext cx="1186143" cy="5032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b="0" kern="1200"/>
            <a:t>Microsoft Edge v77 or later</a:t>
          </a:r>
          <a:r>
            <a:rPr lang="en-GB" sz="1100" b="0" kern="1200">
              <a:latin typeface="Calibri Light" panose="020F0302020204030204"/>
            </a:rPr>
            <a:t> or </a:t>
          </a:r>
          <a:r>
            <a:rPr lang="en-GB" sz="1100" b="0" kern="1200"/>
            <a:t>Google Chrome</a:t>
          </a:r>
          <a:endParaRPr lang="en-GB" sz="1100" b="0" kern="1200">
            <a:latin typeface="Calibri Light" panose="020F0302020204030204"/>
          </a:endParaRPr>
        </a:p>
      </dsp:txBody>
      <dsp:txXfrm>
        <a:off x="2616334" y="557557"/>
        <a:ext cx="1186143" cy="503212"/>
      </dsp:txXfrm>
    </dsp:sp>
    <dsp:sp modelId="{CB739CD1-B312-4099-8BB1-2E0EFACAD237}">
      <dsp:nvSpPr>
        <dsp:cNvPr id="0" name=""/>
        <dsp:cNvSpPr/>
      </dsp:nvSpPr>
      <dsp:spPr>
        <a:xfrm>
          <a:off x="1426" y="1578486"/>
          <a:ext cx="503212" cy="503212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B0AB6CC-A300-4A74-8899-89A3A653787F}">
      <dsp:nvSpPr>
        <dsp:cNvPr id="0" name=""/>
        <dsp:cNvSpPr/>
      </dsp:nvSpPr>
      <dsp:spPr>
        <a:xfrm>
          <a:off x="107100" y="1684160"/>
          <a:ext cx="291863" cy="291863"/>
        </a:xfrm>
        <a:prstGeom prst="rect">
          <a:avLst/>
        </a:prstGeom>
        <a:solidFill>
          <a:schemeClr val="accent2">
            <a:hueOff val="-582145"/>
            <a:satOff val="-33571"/>
            <a:lumOff val="3451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561C64-93DA-4533-98B6-4C58A1A340F3}">
      <dsp:nvSpPr>
        <dsp:cNvPr id="0" name=""/>
        <dsp:cNvSpPr/>
      </dsp:nvSpPr>
      <dsp:spPr>
        <a:xfrm>
          <a:off x="612469" y="1578486"/>
          <a:ext cx="1186143" cy="5032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b="1" kern="1200"/>
            <a:t>Read </a:t>
          </a:r>
          <a:r>
            <a:rPr lang="en-GB" sz="1100" b="0" kern="1200"/>
            <a:t>permissions on the device’s collection in ConfigMgr</a:t>
          </a:r>
          <a:endParaRPr lang="en-GB" sz="1100" kern="1200"/>
        </a:p>
      </dsp:txBody>
      <dsp:txXfrm>
        <a:off x="612469" y="1578486"/>
        <a:ext cx="1186143" cy="503212"/>
      </dsp:txXfrm>
    </dsp:sp>
    <dsp:sp modelId="{52AF8626-24AE-4725-ACCC-809883872667}">
      <dsp:nvSpPr>
        <dsp:cNvPr id="0" name=""/>
        <dsp:cNvSpPr/>
      </dsp:nvSpPr>
      <dsp:spPr>
        <a:xfrm>
          <a:off x="2005290" y="1578486"/>
          <a:ext cx="503212" cy="503212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ED7C232-41FE-4ECF-8B6C-AB0201B8D76F}">
      <dsp:nvSpPr>
        <dsp:cNvPr id="0" name=""/>
        <dsp:cNvSpPr/>
      </dsp:nvSpPr>
      <dsp:spPr>
        <a:xfrm>
          <a:off x="2110964" y="1684160"/>
          <a:ext cx="291863" cy="291863"/>
        </a:xfrm>
        <a:prstGeom prst="rect">
          <a:avLst/>
        </a:prstGeom>
        <a:solidFill>
          <a:schemeClr val="accent2">
            <a:hueOff val="-873218"/>
            <a:satOff val="-50357"/>
            <a:lumOff val="5177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B738092-04D3-456C-8376-EAE5A8D24795}">
      <dsp:nvSpPr>
        <dsp:cNvPr id="0" name=""/>
        <dsp:cNvSpPr/>
      </dsp:nvSpPr>
      <dsp:spPr>
        <a:xfrm>
          <a:off x="2616334" y="1578486"/>
          <a:ext cx="1186143" cy="5032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b="0" kern="1200"/>
            <a:t>The </a:t>
          </a:r>
          <a:r>
            <a:rPr lang="en-GB" sz="1100" b="1" kern="1200"/>
            <a:t>Read </a:t>
          </a:r>
          <a:r>
            <a:rPr lang="en-GB" sz="1100" b="0" kern="1200"/>
            <a:t>permission for Application in ConfigMgr.</a:t>
          </a:r>
          <a:endParaRPr lang="en-GB" sz="1100" kern="1200"/>
        </a:p>
      </dsp:txBody>
      <dsp:txXfrm>
        <a:off x="2616334" y="1578486"/>
        <a:ext cx="1186143" cy="503212"/>
      </dsp:txXfrm>
    </dsp:sp>
    <dsp:sp modelId="{A681CD55-848F-4E5E-ACF4-14694BBF8B8D}">
      <dsp:nvSpPr>
        <dsp:cNvPr id="0" name=""/>
        <dsp:cNvSpPr/>
      </dsp:nvSpPr>
      <dsp:spPr>
        <a:xfrm>
          <a:off x="1426" y="2599414"/>
          <a:ext cx="503212" cy="503212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9413C34-8503-4EAF-A53D-18862C535D3D}">
      <dsp:nvSpPr>
        <dsp:cNvPr id="0" name=""/>
        <dsp:cNvSpPr/>
      </dsp:nvSpPr>
      <dsp:spPr>
        <a:xfrm>
          <a:off x="107100" y="2705089"/>
          <a:ext cx="291863" cy="29186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8D64351-9995-4803-9310-2EFD9D17AC98}">
      <dsp:nvSpPr>
        <dsp:cNvPr id="0" name=""/>
        <dsp:cNvSpPr/>
      </dsp:nvSpPr>
      <dsp:spPr>
        <a:xfrm>
          <a:off x="612469" y="2599414"/>
          <a:ext cx="1186143" cy="5032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b="0" kern="1200"/>
            <a:t>The </a:t>
          </a:r>
          <a:r>
            <a:rPr lang="en-GB" sz="1100" b="1" kern="1200"/>
            <a:t>Approve </a:t>
          </a:r>
          <a:r>
            <a:rPr lang="en-GB" sz="1100" b="0" kern="1200"/>
            <a:t>permission for Application in Configuration Manager.</a:t>
          </a:r>
          <a:endParaRPr lang="en-GB" sz="1100" kern="1200"/>
        </a:p>
      </dsp:txBody>
      <dsp:txXfrm>
        <a:off x="612469" y="2599414"/>
        <a:ext cx="1186143" cy="503212"/>
      </dsp:txXfrm>
    </dsp:sp>
    <dsp:sp modelId="{B13879CF-25D8-47F5-AF29-F6DFA183A68D}">
      <dsp:nvSpPr>
        <dsp:cNvPr id="0" name=""/>
        <dsp:cNvSpPr/>
      </dsp:nvSpPr>
      <dsp:spPr>
        <a:xfrm>
          <a:off x="2005290" y="2599414"/>
          <a:ext cx="503212" cy="503212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6FC6E3D-8682-4EF0-AA1F-EDD6586103A9}">
      <dsp:nvSpPr>
        <dsp:cNvPr id="0" name=""/>
        <dsp:cNvSpPr/>
      </dsp:nvSpPr>
      <dsp:spPr>
        <a:xfrm>
          <a:off x="2110964" y="2705089"/>
          <a:ext cx="291863" cy="291863"/>
        </a:xfrm>
        <a:prstGeom prst="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07C86F-1F02-45A8-8AEF-D85F854F0FE3}">
      <dsp:nvSpPr>
        <dsp:cNvPr id="0" name=""/>
        <dsp:cNvSpPr/>
      </dsp:nvSpPr>
      <dsp:spPr>
        <a:xfrm>
          <a:off x="2616334" y="2599414"/>
          <a:ext cx="1186143" cy="5032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b="0" kern="1200"/>
            <a:t>Added as an </a:t>
          </a:r>
          <a:r>
            <a:rPr lang="en-GB" sz="1100" b="1" kern="1200"/>
            <a:t>admin user</a:t>
          </a:r>
          <a:r>
            <a:rPr lang="en-GB" sz="1100" b="0" kern="1200"/>
            <a:t> in the </a:t>
          </a:r>
          <a:r>
            <a:rPr lang="en-GB" sz="1100" b="1" kern="1200"/>
            <a:t>Configuration Manager Microservice </a:t>
          </a:r>
          <a:r>
            <a:rPr lang="en-GB" sz="1100" b="0" kern="1200"/>
            <a:t>application in Azure AD.</a:t>
          </a:r>
          <a:endParaRPr lang="en-GB" sz="1100" kern="1200"/>
        </a:p>
      </dsp:txBody>
      <dsp:txXfrm>
        <a:off x="2616334" y="2599414"/>
        <a:ext cx="1186143" cy="50321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C1BEF1-A0F8-47C3-9BE8-A332C1D207C2}">
      <dsp:nvSpPr>
        <dsp:cNvPr id="0" name=""/>
        <dsp:cNvSpPr/>
      </dsp:nvSpPr>
      <dsp:spPr>
        <a:xfrm>
          <a:off x="540982" y="3765"/>
          <a:ext cx="719082" cy="71908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832786E-A5FD-4432-813B-4966128441DC}">
      <dsp:nvSpPr>
        <dsp:cNvPr id="0" name=""/>
        <dsp:cNvSpPr/>
      </dsp:nvSpPr>
      <dsp:spPr>
        <a:xfrm>
          <a:off x="691990" y="154772"/>
          <a:ext cx="417067" cy="41706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7D7985-5285-4D09-BCCE-970458404DEE}">
      <dsp:nvSpPr>
        <dsp:cNvPr id="0" name=""/>
        <dsp:cNvSpPr/>
      </dsp:nvSpPr>
      <dsp:spPr>
        <a:xfrm>
          <a:off x="1414154" y="3765"/>
          <a:ext cx="1694979" cy="7190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b="1" kern="1200">
              <a:latin typeface="Calibri Light" panose="020F0302020204030204"/>
            </a:rPr>
            <a:t>Check the logs:</a:t>
          </a:r>
          <a:endParaRPr lang="en-US" sz="1100" b="1" kern="1200"/>
        </a:p>
      </dsp:txBody>
      <dsp:txXfrm>
        <a:off x="1414154" y="3765"/>
        <a:ext cx="1694979" cy="719082"/>
      </dsp:txXfrm>
    </dsp:sp>
    <dsp:sp modelId="{2CDA8867-F9E2-4C63-A800-F03A596058D9}">
      <dsp:nvSpPr>
        <dsp:cNvPr id="0" name=""/>
        <dsp:cNvSpPr/>
      </dsp:nvSpPr>
      <dsp:spPr>
        <a:xfrm>
          <a:off x="3404470" y="3765"/>
          <a:ext cx="719082" cy="719082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E287A70-6E43-427F-BC29-698580B1A58C}">
      <dsp:nvSpPr>
        <dsp:cNvPr id="0" name=""/>
        <dsp:cNvSpPr/>
      </dsp:nvSpPr>
      <dsp:spPr>
        <a:xfrm>
          <a:off x="3555477" y="154772"/>
          <a:ext cx="417067" cy="41706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26C0E89-6A60-4928-B87C-1E1504798BA1}">
      <dsp:nvSpPr>
        <dsp:cNvPr id="0" name=""/>
        <dsp:cNvSpPr/>
      </dsp:nvSpPr>
      <dsp:spPr>
        <a:xfrm>
          <a:off x="4277641" y="3765"/>
          <a:ext cx="1694979" cy="7190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>
              <a:latin typeface="Calibri Light" panose="020F0302020204030204"/>
            </a:rPr>
            <a:t>Adminservice.log</a:t>
          </a:r>
          <a:endParaRPr lang="en-US" sz="1100" kern="1200"/>
        </a:p>
      </dsp:txBody>
      <dsp:txXfrm>
        <a:off x="4277641" y="3765"/>
        <a:ext cx="1694979" cy="719082"/>
      </dsp:txXfrm>
    </dsp:sp>
    <dsp:sp modelId="{93D5BAF6-CE15-4C6C-80F9-D050395646C9}">
      <dsp:nvSpPr>
        <dsp:cNvPr id="0" name=""/>
        <dsp:cNvSpPr/>
      </dsp:nvSpPr>
      <dsp:spPr>
        <a:xfrm>
          <a:off x="540982" y="1723369"/>
          <a:ext cx="719082" cy="719082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3267E5A-9D19-4CAF-B402-CD106F1C6741}">
      <dsp:nvSpPr>
        <dsp:cNvPr id="0" name=""/>
        <dsp:cNvSpPr/>
      </dsp:nvSpPr>
      <dsp:spPr>
        <a:xfrm>
          <a:off x="691990" y="1874376"/>
          <a:ext cx="417067" cy="417067"/>
        </a:xfrm>
        <a:prstGeom prst="rect">
          <a:avLst/>
        </a:prstGeom>
        <a:solidFill>
          <a:schemeClr val="bg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B8E757B-8A4A-4EA9-B609-B6B8C45791A5}">
      <dsp:nvSpPr>
        <dsp:cNvPr id="0" name=""/>
        <dsp:cNvSpPr/>
      </dsp:nvSpPr>
      <dsp:spPr>
        <a:xfrm>
          <a:off x="1414154" y="1723369"/>
          <a:ext cx="1694979" cy="7190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b="1" kern="1200"/>
            <a:t>CMGatewayNotificationWorker</a:t>
          </a:r>
          <a:r>
            <a:rPr lang="en-GB" sz="1100" b="1" kern="1200">
              <a:latin typeface="Calibri Light" panose="020F0302020204030204"/>
            </a:rPr>
            <a:t>.log</a:t>
          </a:r>
          <a:endParaRPr lang="en-GB" sz="1100" kern="1200">
            <a:latin typeface="Calibri Light" panose="020F0302020204030204"/>
          </a:endParaRPr>
        </a:p>
      </dsp:txBody>
      <dsp:txXfrm>
        <a:off x="1414154" y="1723369"/>
        <a:ext cx="1694979" cy="719082"/>
      </dsp:txXfrm>
    </dsp:sp>
    <dsp:sp modelId="{8E09D112-47EC-4FBA-8460-1547CBEEAB2D}">
      <dsp:nvSpPr>
        <dsp:cNvPr id="0" name=""/>
        <dsp:cNvSpPr/>
      </dsp:nvSpPr>
      <dsp:spPr>
        <a:xfrm>
          <a:off x="3404470" y="1723369"/>
          <a:ext cx="719082" cy="719082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09DBD14-0843-471A-B7FA-71870AC9E82E}">
      <dsp:nvSpPr>
        <dsp:cNvPr id="0" name=""/>
        <dsp:cNvSpPr/>
      </dsp:nvSpPr>
      <dsp:spPr>
        <a:xfrm>
          <a:off x="3555477" y="1874376"/>
          <a:ext cx="417067" cy="417067"/>
        </a:xfrm>
        <a:prstGeom prst="rect">
          <a:avLst/>
        </a:prstGeom>
        <a:solidFill>
          <a:schemeClr val="bg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4C3989-B3AA-424A-A3E6-AFFD4A0E1DD3}">
      <dsp:nvSpPr>
        <dsp:cNvPr id="0" name=""/>
        <dsp:cNvSpPr/>
      </dsp:nvSpPr>
      <dsp:spPr>
        <a:xfrm>
          <a:off x="4277641" y="1723369"/>
          <a:ext cx="1694979" cy="7190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b="0" kern="1200"/>
            <a:t>SMS_REST_PROVIDER</a:t>
          </a:r>
          <a:r>
            <a:rPr lang="en-GB" sz="1100" b="0" kern="1200">
              <a:latin typeface="Calibri Light" panose="020F0302020204030204"/>
            </a:rPr>
            <a:t>.log</a:t>
          </a:r>
          <a:endParaRPr lang="en-GB" sz="1100" b="1" kern="1200"/>
        </a:p>
      </dsp:txBody>
      <dsp:txXfrm>
        <a:off x="4277641" y="1723369"/>
        <a:ext cx="1694979" cy="719082"/>
      </dsp:txXfrm>
    </dsp:sp>
    <dsp:sp modelId="{3F64B811-4507-496E-9DF9-4C095FA8B16D}">
      <dsp:nvSpPr>
        <dsp:cNvPr id="0" name=""/>
        <dsp:cNvSpPr/>
      </dsp:nvSpPr>
      <dsp:spPr>
        <a:xfrm>
          <a:off x="540982" y="3442974"/>
          <a:ext cx="719082" cy="719082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CE2FAA-508C-47C8-B1C7-298081D65D44}">
      <dsp:nvSpPr>
        <dsp:cNvPr id="0" name=""/>
        <dsp:cNvSpPr/>
      </dsp:nvSpPr>
      <dsp:spPr>
        <a:xfrm>
          <a:off x="691990" y="3593981"/>
          <a:ext cx="417067" cy="417067"/>
        </a:xfrm>
        <a:prstGeom prst="rect">
          <a:avLst/>
        </a:prstGeom>
        <a:solidFill>
          <a:schemeClr val="bg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CC2F29-D94F-414C-A64B-6869F310971B}">
      <dsp:nvSpPr>
        <dsp:cNvPr id="0" name=""/>
        <dsp:cNvSpPr/>
      </dsp:nvSpPr>
      <dsp:spPr>
        <a:xfrm>
          <a:off x="1414154" y="3442974"/>
          <a:ext cx="1694979" cy="7190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b="0" kern="1200">
              <a:latin typeface="Calibri Light" panose="020F0302020204030204"/>
            </a:rPr>
            <a:t>Check permissions are set up in accordance with docs</a:t>
          </a:r>
        </a:p>
      </dsp:txBody>
      <dsp:txXfrm>
        <a:off x="1414154" y="3442974"/>
        <a:ext cx="1694979" cy="719082"/>
      </dsp:txXfrm>
    </dsp:sp>
    <dsp:sp modelId="{5FB870F5-A85E-40A6-95B7-47D512884ED3}">
      <dsp:nvSpPr>
        <dsp:cNvPr id="0" name=""/>
        <dsp:cNvSpPr/>
      </dsp:nvSpPr>
      <dsp:spPr>
        <a:xfrm>
          <a:off x="3404470" y="3442974"/>
          <a:ext cx="719082" cy="71908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5C1C0E7-D7AD-4CDA-937B-FDE63CFCCC5D}">
      <dsp:nvSpPr>
        <dsp:cNvPr id="0" name=""/>
        <dsp:cNvSpPr/>
      </dsp:nvSpPr>
      <dsp:spPr>
        <a:xfrm>
          <a:off x="3555477" y="3593981"/>
          <a:ext cx="417067" cy="417067"/>
        </a:xfrm>
        <a:prstGeom prst="rect">
          <a:avLst/>
        </a:prstGeom>
        <a:solidFill>
          <a:schemeClr val="bg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1A970DB-9D1E-4BD2-803F-2364743B4BA2}">
      <dsp:nvSpPr>
        <dsp:cNvPr id="0" name=""/>
        <dsp:cNvSpPr/>
      </dsp:nvSpPr>
      <dsp:spPr>
        <a:xfrm>
          <a:off x="4277641" y="3442974"/>
          <a:ext cx="1694979" cy="7190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b="0" kern="1200">
              <a:latin typeface="Calibri Light" panose="020F0302020204030204"/>
            </a:rPr>
            <a:t>Check rights to ConfigMgr microservice</a:t>
          </a:r>
        </a:p>
      </dsp:txBody>
      <dsp:txXfrm>
        <a:off x="4277641" y="3442974"/>
        <a:ext cx="1694979" cy="719082"/>
      </dsp:txXfrm>
    </dsp:sp>
    <dsp:sp modelId="{35F51A68-85CB-4938-A2B7-7667D6C89A41}">
      <dsp:nvSpPr>
        <dsp:cNvPr id="0" name=""/>
        <dsp:cNvSpPr/>
      </dsp:nvSpPr>
      <dsp:spPr>
        <a:xfrm>
          <a:off x="540982" y="5162578"/>
          <a:ext cx="719082" cy="719082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77C05E7-3189-4FA6-83F3-6DDAC4CFED18}">
      <dsp:nvSpPr>
        <dsp:cNvPr id="0" name=""/>
        <dsp:cNvSpPr/>
      </dsp:nvSpPr>
      <dsp:spPr>
        <a:xfrm>
          <a:off x="691990" y="5313585"/>
          <a:ext cx="417067" cy="417067"/>
        </a:xfrm>
        <a:prstGeom prst="rect">
          <a:avLst/>
        </a:prstGeom>
        <a:solidFill>
          <a:schemeClr val="bg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9F8FAC-C4EB-4D3D-A10B-F5DC18AE4112}">
      <dsp:nvSpPr>
        <dsp:cNvPr id="0" name=""/>
        <dsp:cNvSpPr/>
      </dsp:nvSpPr>
      <dsp:spPr>
        <a:xfrm>
          <a:off x="1414154" y="5162578"/>
          <a:ext cx="1694979" cy="7190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b="0" kern="1200">
              <a:latin typeface="Calibri Light" panose="020F0302020204030204"/>
            </a:rPr>
            <a:t>Check access to MS endpoints</a:t>
          </a:r>
        </a:p>
      </dsp:txBody>
      <dsp:txXfrm>
        <a:off x="1414154" y="5162578"/>
        <a:ext cx="1694979" cy="71908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EAACEB-63D0-4B97-BCCA-9DD5F96FAACC}" type="datetimeFigureOut">
              <a:rPr lang="en-GB" smtClean="0"/>
              <a:t>27/10/2020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BA16C6-322B-4049-B360-6870961D3C5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33564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mem/configmgr/develop/adminservice/overview#prerequisites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support.microsoft.com/help/4563473" TargetMode="Externa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Walk through the prerequisites and concepts of co-management</a:t>
            </a:r>
          </a:p>
          <a:p>
            <a:r>
              <a:rPr lang="en-GB"/>
              <a:t>Look at enrolment in a bit more depth</a:t>
            </a:r>
          </a:p>
          <a:p>
            <a:r>
              <a:rPr lang="en-GB"/>
              <a:t>Demonstrate how to move workloads to Intune</a:t>
            </a:r>
          </a:p>
          <a:p>
            <a:r>
              <a:rPr lang="en-GB"/>
              <a:t>Things to consider</a:t>
            </a:r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BA16C6-322B-4049-B360-6870961D3C50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6742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1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1710 – </a:t>
            </a:r>
            <a:r>
              <a:rPr lang="en-GB" sz="1200" b="1" err="1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CoMgmt</a:t>
            </a:r>
            <a:r>
              <a:rPr lang="en-GB" sz="1200" b="1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Introduced</a:t>
            </a:r>
          </a:p>
          <a:p>
            <a:endParaRPr lang="en-GB" sz="12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GB" sz="1200" b="1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1806 </a:t>
            </a:r>
          </a:p>
          <a:p>
            <a:pPr marL="0" indent="0">
              <a:buNone/>
            </a:pPr>
            <a:r>
              <a:rPr lang="en-GB" sz="1200">
                <a:latin typeface="Calibri" panose="020F0502020204030204" pitchFamily="34" charset="0"/>
                <a:cs typeface="Calibri" panose="020F0502020204030204" pitchFamily="34" charset="0"/>
              </a:rPr>
              <a:t>3 new workloads - Device Configuration, Office 365, Client Apps. Support for multiple ConfigMgr hierarchies in a single Intune tenant</a:t>
            </a:r>
          </a:p>
          <a:p>
            <a:pPr marL="0" indent="0">
              <a:buNone/>
            </a:pPr>
            <a:endParaRPr lang="en-GB" sz="12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GB" sz="1200" b="1">
                <a:latin typeface="Calibri" panose="020F0502020204030204" pitchFamily="34" charset="0"/>
                <a:cs typeface="Calibri" panose="020F0502020204030204" pitchFamily="34" charset="0"/>
              </a:rPr>
              <a:t>1810</a:t>
            </a:r>
          </a:p>
          <a:p>
            <a:pPr marL="0" indent="0">
              <a:buNone/>
            </a:pPr>
            <a:r>
              <a:rPr lang="en-GB" sz="1200" b="0">
                <a:latin typeface="Calibri" panose="020F0502020204030204" pitchFamily="34" charset="0"/>
                <a:cs typeface="Calibri" panose="020F0502020204030204" pitchFamily="34" charset="0"/>
              </a:rPr>
              <a:t>Although no on the slide, </a:t>
            </a:r>
            <a:r>
              <a:rPr lang="en-GB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Version 1810 introduced a simpler command line for internet-based installation of the Configuration Manager client.</a:t>
            </a:r>
            <a:endParaRPr lang="en-GB" sz="12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GB" sz="12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GB" sz="1200" b="1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1906</a:t>
            </a:r>
          </a:p>
          <a:p>
            <a:pPr marL="0" indent="0">
              <a:buNone/>
            </a:pPr>
            <a:r>
              <a:rPr lang="en-GB" sz="1200">
                <a:latin typeface="Calibri" panose="020F0502020204030204" pitchFamily="34" charset="0"/>
                <a:cs typeface="Calibri" panose="020F0502020204030204" pitchFamily="34" charset="0"/>
              </a:rPr>
              <a:t>Device enrols to Intune with AAD Device Token. Multiple Pilot Groups for workloads. Support for Gov Cloud.</a:t>
            </a:r>
          </a:p>
          <a:p>
            <a:endParaRPr lang="en-GB" sz="12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GB" sz="1200" b="1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1910</a:t>
            </a:r>
          </a:p>
          <a:p>
            <a:pPr marL="0" indent="0">
              <a:buNone/>
            </a:pPr>
            <a:r>
              <a:rPr lang="en-GB" sz="1200">
                <a:latin typeface="Calibri" panose="020F0502020204030204" pitchFamily="34" charset="0"/>
                <a:cs typeface="Calibri" panose="020F0502020204030204" pitchFamily="34" charset="0"/>
              </a:rPr>
              <a:t>Connected Cache support for Intune Win32Apps. </a:t>
            </a:r>
          </a:p>
          <a:p>
            <a:pPr marL="0" indent="0">
              <a:buNone/>
            </a:pPr>
            <a:endParaRPr lang="en-GB" sz="12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GB" sz="1200" b="1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2006</a:t>
            </a:r>
          </a:p>
          <a:p>
            <a:pPr marL="0" indent="0">
              <a:buNone/>
            </a:pPr>
            <a:r>
              <a:rPr lang="en-GB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 can now select the Azure China Cloud as your Azure environment when enabling co-management</a:t>
            </a:r>
          </a:p>
          <a:p>
            <a:endParaRPr lang="en-GB" sz="12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BA16C6-322B-4049-B360-6870961D3C50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340945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/>
              <a:t>1. </a:t>
            </a:r>
            <a:r>
              <a:rPr lang="en-GB"/>
              <a:t>Azure AD Premium P1 or P2 </a:t>
            </a:r>
            <a:r>
              <a:rPr lang="en-GB" sz="1200"/>
              <a:t>+ Intune</a:t>
            </a:r>
          </a:p>
          <a:p>
            <a:endParaRPr lang="en-GB"/>
          </a:p>
          <a:p>
            <a:pPr marL="0" indent="0">
              <a:buNone/>
            </a:pPr>
            <a:r>
              <a:rPr lang="en-GB"/>
              <a:t>2. </a:t>
            </a:r>
            <a:r>
              <a:rPr lang="en-GB" sz="1200">
                <a:latin typeface="Segoe UI" panose="020B0502040204020203" pitchFamily="34" charset="0"/>
              </a:rPr>
              <a:t>Windows 10 devices must be registered or joined to AAD.</a:t>
            </a:r>
          </a:p>
          <a:p>
            <a:endParaRPr lang="en-GB"/>
          </a:p>
          <a:p>
            <a:pPr marL="0" indent="0">
              <a:buNone/>
            </a:pPr>
            <a:r>
              <a:rPr lang="en-GB"/>
              <a:t>3. </a:t>
            </a:r>
            <a:r>
              <a:rPr lang="en-GB" sz="2000">
                <a:latin typeface="Segoe UI" panose="020B0502040204020203" pitchFamily="34" charset="0"/>
              </a:rPr>
              <a:t>Windows 10 devices 1709+</a:t>
            </a:r>
          </a:p>
          <a:p>
            <a:pPr marL="0" indent="0">
              <a:buNone/>
            </a:pPr>
            <a:endParaRPr lang="en-GB" sz="2000">
              <a:latin typeface="Segoe UI" panose="020B0502040204020203" pitchFamily="34" charset="0"/>
            </a:endParaRPr>
          </a:p>
          <a:p>
            <a:pPr marL="0" indent="0">
              <a:buNone/>
            </a:pPr>
            <a:r>
              <a:rPr lang="en-GB" sz="2000">
                <a:latin typeface="Segoe UI" panose="020B0502040204020203" pitchFamily="34" charset="0"/>
              </a:rPr>
              <a:t>Devices must be able to access: -</a:t>
            </a:r>
          </a:p>
          <a:p>
            <a:pPr marL="0" indent="0">
              <a:buNone/>
            </a:pPr>
            <a:endParaRPr lang="en-GB" sz="2000">
              <a:latin typeface="Segoe UI" panose="020B0502040204020203" pitchFamily="34" charset="0"/>
            </a:endParaRPr>
          </a:p>
          <a:p>
            <a:pPr marL="0" indent="0">
              <a:buNone/>
            </a:pPr>
            <a:r>
              <a:rPr lang="en-GB" sz="1200"/>
              <a:t>device.login.microsoftonline.com (443)</a:t>
            </a:r>
          </a:p>
          <a:p>
            <a:pPr marL="0" indent="0">
              <a:buNone/>
            </a:pPr>
            <a:r>
              <a:rPr lang="en-GB" sz="1200"/>
              <a:t>enterpriseregistration.windows.net (443)</a:t>
            </a:r>
          </a:p>
          <a:p>
            <a:pPr marL="0" indent="0">
              <a:buNone/>
            </a:pPr>
            <a:r>
              <a:rPr lang="en-GB" sz="1200"/>
              <a:t>login.microsoftonline.com (443)</a:t>
            </a:r>
          </a:p>
          <a:p>
            <a:pPr marL="0" indent="0">
              <a:buNone/>
            </a:pPr>
            <a:endParaRPr lang="en-GB" sz="1200"/>
          </a:p>
          <a:p>
            <a:r>
              <a:rPr lang="en-GB" sz="1200"/>
              <a:t>4. Global Administrator - </a:t>
            </a:r>
            <a:r>
              <a:rPr lang="en-GB">
                <a:solidFill>
                  <a:schemeClr val="accent2"/>
                </a:solidFill>
              </a:rPr>
              <a:t>to configure the co-management service</a:t>
            </a:r>
          </a:p>
          <a:p>
            <a:r>
              <a:rPr lang="en-GB" sz="1200"/>
              <a:t>ADDS Enterprise Administrator - </a:t>
            </a:r>
            <a:r>
              <a:rPr lang="en-GB">
                <a:solidFill>
                  <a:schemeClr val="accent2"/>
                </a:solidFill>
              </a:rPr>
              <a:t>to setup SCP for Hybrid AAD during AAD Connect Setup Wizard</a:t>
            </a:r>
          </a:p>
          <a:p>
            <a:r>
              <a:rPr lang="en-GB" sz="1200"/>
              <a:t>ConfigMgr Administrator (with all roles in scope)</a:t>
            </a:r>
          </a:p>
          <a:p>
            <a:endParaRPr lang="en-GB" sz="12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GB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6. MDM User Scope set to </a:t>
            </a:r>
            <a:r>
              <a:rPr lang="en-GB"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All</a:t>
            </a:r>
            <a:r>
              <a:rPr lang="en-GB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or </a:t>
            </a:r>
            <a:r>
              <a:rPr lang="en-GB"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Some</a:t>
            </a:r>
          </a:p>
          <a:p>
            <a:r>
              <a:rPr lang="en-GB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</a:t>
            </a:r>
            <a:r>
              <a:rPr lang="en-GB"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Some</a:t>
            </a:r>
            <a:r>
              <a:rPr lang="en-GB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requires the users who will be enrolling devices into Intune to be included in the scope)</a:t>
            </a:r>
          </a:p>
          <a:p>
            <a:pPr marL="0" indent="0">
              <a:buNone/>
            </a:pPr>
            <a:endParaRPr lang="en-GB" sz="1200"/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BA16C6-322B-4049-B360-6870961D3C50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27430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I want to spend some time looking in more detail at the enrolment process for devices into </a:t>
            </a:r>
            <a:r>
              <a:rPr lang="en-GB" err="1"/>
              <a:t>Intune</a:t>
            </a:r>
            <a:r>
              <a:rPr lang="en-GB"/>
              <a:t>. Spoiler – let ConfigMgr do it.</a:t>
            </a:r>
          </a:p>
          <a:p>
            <a:endParaRPr lang="en-GB"/>
          </a:p>
          <a:p>
            <a:r>
              <a:rPr lang="en-GB"/>
              <a:t>Before a Domain Joined Computer can enrol into </a:t>
            </a:r>
            <a:r>
              <a:rPr lang="en-GB" err="1"/>
              <a:t>Intune</a:t>
            </a:r>
            <a:r>
              <a:rPr lang="en-GB"/>
              <a:t> we need to ensure that it is Azure AD Registered</a:t>
            </a:r>
          </a:p>
          <a:p>
            <a:endParaRPr lang="en-GB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/>
              <a:t>The easiest way to facilitate this is by configuring Hybrid Azure AD Join which can be enabled using Azure AD Connect</a:t>
            </a:r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BA16C6-322B-4049-B360-6870961D3C50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54756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GB" sz="1200"/>
          </a:p>
          <a:p>
            <a:pPr marL="0" indent="0">
              <a:buNone/>
            </a:pPr>
            <a:r>
              <a:rPr lang="en-GB" sz="1200"/>
              <a:t>Effectively what happens when Hybrid AAD Connect is configured, the wizard publishes the Azure AD tenant information to a Service Connection Point (or SCP) in ADDS</a:t>
            </a:r>
          </a:p>
          <a:p>
            <a:pPr marL="0" indent="0">
              <a:buNone/>
            </a:pPr>
            <a:endParaRPr lang="en-GB" sz="1200"/>
          </a:p>
          <a:p>
            <a:pPr marL="0" indent="0">
              <a:buNone/>
            </a:pPr>
            <a:r>
              <a:rPr lang="en-GB" sz="1200" b="1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CN=62a0ff2e-97b9-4513-943f-0d221bd30080</a:t>
            </a:r>
            <a:r>
              <a:rPr lang="en-GB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GB" sz="1200"/>
          </a:p>
          <a:p>
            <a:pPr marL="0" indent="0">
              <a:buNone/>
            </a:pPr>
            <a:endParaRPr lang="en-GB" sz="1200"/>
          </a:p>
          <a:p>
            <a:pPr marL="0" indent="0">
              <a:buNone/>
            </a:pPr>
            <a:r>
              <a:rPr lang="en-GB" sz="1200"/>
              <a:t>Domain Joined Windows 10 clients will query this information and automatically register with Azure AD.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BA16C6-322B-4049-B360-6870961D3C50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50767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/>
              <a:t>demo </a:t>
            </a:r>
            <a:r>
              <a:rPr lang="en-GB" b="1" err="1"/>
              <a:t>dsregcmd</a:t>
            </a:r>
            <a:r>
              <a:rPr lang="en-GB" b="1"/>
              <a:t> /status</a:t>
            </a:r>
          </a:p>
          <a:p>
            <a:r>
              <a:rPr lang="en-GB" b="1"/>
              <a:t>Show device registration in Azure AD Device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BA16C6-322B-4049-B360-6870961D3C50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13566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2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Co-Management is a Cloud Service Configured in “Cloud Management” under “Administration – Cloud Services</a:t>
            </a:r>
          </a:p>
          <a:p>
            <a:endParaRPr lang="en-GB" sz="12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Another cloud service to enable could be group sync</a:t>
            </a:r>
          </a:p>
          <a:p>
            <a:r>
              <a:rPr lang="en-GB" sz="1200" b="1" i="0" kern="120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TIP: Show Group Sync in Lab?</a:t>
            </a:r>
          </a:p>
          <a:p>
            <a:endParaRPr lang="en-GB" sz="12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Show labs for enrolment </a:t>
            </a:r>
          </a:p>
          <a:p>
            <a:endParaRPr lang="en-GB" sz="12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Automatic enrolment isn't immediate for all clients. This behaviour helps enrolment scale better for large environments. Configuration Manager </a:t>
            </a:r>
            <a:r>
              <a:rPr lang="en-GB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randomizes</a:t>
            </a:r>
            <a:r>
              <a:rPr lang="en-GB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enrolment based on the number of clients. For example, if your environment has 100,000 clients, when you enable this setting, enrolment occurs over several days.</a:t>
            </a:r>
          </a:p>
          <a:p>
            <a:endParaRPr lang="en-GB" sz="12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b="1"/>
              <a:t>TIP: Use ConfigMgr Co-management settings to enrol Windows 10 devices to </a:t>
            </a:r>
            <a:r>
              <a:rPr lang="en-GB" b="1" err="1"/>
              <a:t>Intune</a:t>
            </a:r>
            <a:endParaRPr lang="en-GB" b="1"/>
          </a:p>
          <a:p>
            <a:endParaRPr lang="en-GB"/>
          </a:p>
          <a:p>
            <a:r>
              <a:rPr lang="en-GB"/>
              <a:t>If you use a GPO the enrolment must take place with the AAD User Token. </a:t>
            </a:r>
          </a:p>
          <a:p>
            <a:endParaRPr lang="en-GB"/>
          </a:p>
          <a:p>
            <a:r>
              <a:rPr lang="en-GB"/>
              <a:t>ConfigMgr 1906 the AAD Device Token will enrol the device into </a:t>
            </a:r>
            <a:r>
              <a:rPr lang="en-GB" err="1"/>
              <a:t>Intune</a:t>
            </a:r>
            <a:r>
              <a:rPr lang="en-GB"/>
              <a:t>.</a:t>
            </a:r>
          </a:p>
          <a:p>
            <a:endParaRPr lang="en-GB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/>
              <a:t>The Primary User will be set to “None” when the AAD Device Token is used for enrolment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/>
              <a:t>The next User to log on to the device becomes the “Enrolled by user”. This means any synced, hybrid Identity, not necessarily a user with an </a:t>
            </a:r>
            <a:r>
              <a:rPr lang="en-GB" err="1"/>
              <a:t>Intune</a:t>
            </a:r>
            <a:r>
              <a:rPr lang="en-GB"/>
              <a:t> licence. If your admins “touch” devices before the device is handed to the user, ensure the identity they log on with is excluded from Directory </a:t>
            </a:r>
            <a:r>
              <a:rPr lang="en-GB" err="1"/>
              <a:t>Synchronization</a:t>
            </a:r>
            <a:endParaRPr lang="en-GB"/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BA16C6-322B-4049-B360-6870961D3C50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17622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BA16C6-322B-4049-B360-6870961D3C50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3548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BA16C6-322B-4049-B360-6870961D3C50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04549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BA16C6-322B-4049-B360-6870961D3C50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436374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BA16C6-322B-4049-B360-6870961D3C50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71320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BA16C6-322B-4049-B360-6870961D3C50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709731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BA16C6-322B-4049-B360-6870961D3C50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906415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/>
              <a:t>1</a:t>
            </a:r>
            <a:r>
              <a:rPr lang="en-US" sz="1200"/>
              <a:t> Indicates no workloads have been moved to Intune yet</a:t>
            </a:r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BA16C6-322B-4049-B360-6870961D3C50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882771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Workload values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BA16C6-322B-4049-B360-6870961D3C50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189099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BA16C6-322B-4049-B360-6870961D3C50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659262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/>
              <a:t>After the capabilities are merged, an MDM Sync occurs. This allows the client to check for Intune Policies for the workloads that have been assigned to it.</a:t>
            </a:r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BA16C6-322B-4049-B360-6870961D3C50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407797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2 ^ 0 = 1 = No Workloads</a:t>
            </a:r>
          </a:p>
          <a:p>
            <a:r>
              <a:rPr lang="en-GB"/>
              <a:t>2 ^ 1 = 2 = Compliance Policies</a:t>
            </a:r>
          </a:p>
          <a:p>
            <a:r>
              <a:rPr lang="en-GB"/>
              <a:t>2 ^ 2 = 4 = Resource Access Policies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2 ^ 3 = 8 = Device Configuration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2 ^ 4 = 16 = Windows Update Policies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2 ^ 5 = 32 = Endpoint Protection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2 ^ 6 = 64 = Client Apps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2 ^ 7 = 128 = Office Click-2-Run Apps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2 ^ 8 = 256 = 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2 ^ 9 = 512 = 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2 ^ 10 = 1024 = 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2 ^ 11 = 2048 = ?</a:t>
            </a:r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BA16C6-322B-4049-B360-6870961D3C50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736693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BA16C6-322B-4049-B360-6870961D3C50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67239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https://docs.microsoft.com/en-us/</a:t>
            </a:r>
            <a:r>
              <a:rPr lang="en-GB" err="1"/>
              <a:t>mem</a:t>
            </a:r>
            <a:r>
              <a:rPr lang="en-GB"/>
              <a:t>/</a:t>
            </a:r>
            <a:r>
              <a:rPr lang="en-GB" err="1"/>
              <a:t>intune</a:t>
            </a:r>
            <a:r>
              <a:rPr lang="en-GB"/>
              <a:t>/fundamentals/</a:t>
            </a:r>
            <a:r>
              <a:rPr lang="en-GB" err="1"/>
              <a:t>deployment-guide-intune</a:t>
            </a:r>
            <a:r>
              <a:rPr lang="en-GB"/>
              <a:t>-setup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BA16C6-322B-4049-B360-6870961D3C50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315414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BA16C6-322B-4049-B360-6870961D3C50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880706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BA16C6-322B-4049-B360-6870961D3C50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44903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GB" sz="1200"/>
              <a:t>In this </a:t>
            </a:r>
            <a:r>
              <a:rPr lang="en-GB" sz="1200" err="1"/>
              <a:t>ession</a:t>
            </a:r>
            <a:r>
              <a:rPr lang="en-GB" sz="1200"/>
              <a:t> we will be looking at</a:t>
            </a:r>
          </a:p>
          <a:p>
            <a:pPr lvl="0"/>
            <a:r>
              <a:rPr lang="en-GB" sz="1200"/>
              <a:t>What is Co-management </a:t>
            </a:r>
            <a:r>
              <a:rPr lang="en-GB" sz="1100"/>
              <a:t>(and what it is not)</a:t>
            </a:r>
            <a:endParaRPr lang="en-US" sz="110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How do we get to Co-management</a:t>
            </a:r>
            <a:endParaRPr lang="en-US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Prerequisites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Break into the labs and look at:-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Enrolling Clients bit more detail</a:t>
            </a:r>
            <a:endParaRPr lang="en-US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Moving Workloads</a:t>
            </a:r>
            <a:endParaRPr lang="en-US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Considerations and “Gotchas”</a:t>
            </a:r>
            <a:endParaRPr lang="en-US"/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BA16C6-322B-4049-B360-6870961D3C50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345690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BA16C6-322B-4049-B360-6870961D3C50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7692743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BA16C6-322B-4049-B360-6870961D3C50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991320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GB"/>
              <a:t>Verify the service connection point has connectivity to the cloud using the </a:t>
            </a:r>
            <a:r>
              <a:rPr lang="en-GB" b="1"/>
              <a:t>CMGatewayNotificationWorker.log</a:t>
            </a:r>
            <a:r>
              <a:rPr lang="en-GB"/>
              <a:t>.</a:t>
            </a:r>
            <a:endParaRPr lang="en-US"/>
          </a:p>
          <a:p>
            <a:pPr marL="171450" indent="-171450">
              <a:buFont typeface="Arial"/>
              <a:buChar char="•"/>
            </a:pPr>
            <a:r>
              <a:rPr lang="en-GB"/>
              <a:t>Verify the administrative service is healthy by reviewing the SMS_REST_PROVIDER component from site component monitoring on the central site.</a:t>
            </a:r>
            <a:endParaRPr lang="en-GB"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GB"/>
              <a:t>IIS must be installed on provider machine. For more information, see </a:t>
            </a:r>
            <a:r>
              <a:rPr lang="en-GB">
                <a:hlinkClick r:id="rId3"/>
              </a:rPr>
              <a:t>Prerequisites for the administration service</a:t>
            </a:r>
            <a:r>
              <a:rPr lang="en-GB"/>
              <a:t>.</a:t>
            </a:r>
            <a:endParaRPr lang="en-GB"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GB"/>
              <a:t>Verify the clock on the service connection point is in sync. If the service connection point's clock is slightly behind, apply </a:t>
            </a:r>
            <a:r>
              <a:rPr lang="en-GB">
                <a:hlinkClick r:id="rId4"/>
              </a:rPr>
              <a:t>KB4563473 - Update rollup for Configuration Manager version 2002 tenant attach issues</a:t>
            </a:r>
            <a:r>
              <a:rPr lang="en-GB"/>
              <a:t>. Check </a:t>
            </a:r>
            <a:r>
              <a:rPr lang="en-GB" b="1"/>
              <a:t>AdminService.log</a:t>
            </a:r>
            <a:r>
              <a:rPr lang="en-GB"/>
              <a:t> on the provider machine for any errors.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BA16C6-322B-4049-B360-6870961D3C50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850197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BA16C6-322B-4049-B360-6870961D3C50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858253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BA16C6-322B-4049-B360-6870961D3C50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52744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Co-management is a technology that “</a:t>
            </a:r>
            <a:r>
              <a:rPr lang="en-GB" err="1"/>
              <a:t>harmonizes</a:t>
            </a:r>
            <a:r>
              <a:rPr lang="en-GB"/>
              <a:t>” workload and policy delivered from both </a:t>
            </a:r>
            <a:r>
              <a:rPr lang="en-GB" err="1"/>
              <a:t>Intune</a:t>
            </a:r>
            <a:r>
              <a:rPr lang="en-GB"/>
              <a:t> and ConfigMgr to ensure there are no conflicts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It’s a way to bridge on-prem with cloud management and allows a phased approach to moving to modern management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Before co-mgmt., it was always a battle when trying to do stuff in Intune on existing ConfigMgr clients. You would often get conflicting policies and when trying to apply a mix of settings from both environments. Co management ensures that policy and configuration, for specific workloads, come from one, </a:t>
            </a:r>
            <a:r>
              <a:rPr lang="en-GB" err="1"/>
              <a:t>authorative</a:t>
            </a:r>
            <a:r>
              <a:rPr lang="en-GB"/>
              <a:t>, source and that could be wither Intune or </a:t>
            </a:r>
            <a:r>
              <a:rPr lang="en-GB" err="1"/>
              <a:t>COnfigMg</a:t>
            </a:r>
            <a:endParaRPr lang="en-GB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Applicable to Windows 10.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BA16C6-322B-4049-B360-6870961D3C50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00423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GB"/>
          </a:p>
          <a:p>
            <a:pPr marL="0" indent="0">
              <a:buNone/>
            </a:pPr>
            <a:r>
              <a:rPr lang="en-GB"/>
              <a:t>Co-</a:t>
            </a:r>
            <a:r>
              <a:rPr lang="en-GB" err="1"/>
              <a:t>mgmgt</a:t>
            </a:r>
            <a:r>
              <a:rPr lang="en-GB"/>
              <a:t> brings immediate Cloud value to Windows 10 devices that re managed by ConfigMgr. When a device is enrolled into Intune we get the following features straight away</a:t>
            </a:r>
          </a:p>
          <a:p>
            <a:pPr marL="0" indent="0">
              <a:buNone/>
            </a:pPr>
            <a:endParaRPr lang="en-GB"/>
          </a:p>
          <a:p>
            <a:r>
              <a:rPr lang="en-GB"/>
              <a:t>Device Wipe</a:t>
            </a:r>
          </a:p>
          <a:p>
            <a:r>
              <a:rPr lang="en-GB"/>
              <a:t>Factory reset</a:t>
            </a:r>
          </a:p>
          <a:p>
            <a:r>
              <a:rPr lang="en-GB"/>
              <a:t>Application Deployment</a:t>
            </a:r>
          </a:p>
          <a:p>
            <a:r>
              <a:rPr lang="en-GB"/>
              <a:t>Auditing and Security</a:t>
            </a:r>
          </a:p>
          <a:p>
            <a:r>
              <a:rPr lang="en-GB"/>
              <a:t>Client Health</a:t>
            </a:r>
          </a:p>
          <a:p>
            <a:pPr marL="0" indent="0">
              <a:buNone/>
            </a:pPr>
            <a:endParaRPr lang="en-GB"/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BA16C6-322B-4049-B360-6870961D3C50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00423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One of the more obvious “Easy Wins” that comes from co-managing Windows 10 devices is Compliance Based Conditional Access</a:t>
            </a:r>
          </a:p>
          <a:p>
            <a:endParaRPr lang="en-GB"/>
          </a:p>
          <a:p>
            <a:r>
              <a:rPr lang="en-GB"/>
              <a:t>Being able to block access to cloud services based on the Device Compliance is very powerful and should not be underestimated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b="1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/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BA16C6-322B-4049-B360-6870961D3C50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760471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This is what the </a:t>
            </a:r>
            <a:r>
              <a:rPr lang="en-GB" err="1"/>
              <a:t>co-mgmt</a:t>
            </a:r>
            <a:r>
              <a:rPr lang="en-GB"/>
              <a:t> flow looks like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1"/>
              <a:t>Two management platforms, </a:t>
            </a:r>
            <a:r>
              <a:rPr lang="en-GB" sz="1200" b="1" err="1"/>
              <a:t>Intune</a:t>
            </a:r>
            <a:r>
              <a:rPr lang="en-GB" sz="1200" b="1"/>
              <a:t> and ConfigMgr “working together”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b="1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1"/>
              <a:t>It IS NOT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b="1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Hybrid</a:t>
            </a:r>
          </a:p>
          <a:p>
            <a:r>
              <a:rPr lang="en-GB"/>
              <a:t>Policies were created in ConfigMgr and then synced to </a:t>
            </a:r>
            <a:r>
              <a:rPr lang="en-GB" err="1"/>
              <a:t>Intune</a:t>
            </a:r>
            <a:r>
              <a:rPr lang="en-GB"/>
              <a:t>. </a:t>
            </a:r>
            <a:r>
              <a:rPr lang="en-GB" err="1"/>
              <a:t>Intune</a:t>
            </a:r>
            <a:r>
              <a:rPr lang="en-GB"/>
              <a:t> then applied the policies to the devices. This feature was deprecated in September 2019</a:t>
            </a:r>
          </a:p>
          <a:p>
            <a:endParaRPr lang="en-GB"/>
          </a:p>
          <a:p>
            <a:r>
              <a:rPr lang="en-GB"/>
              <a:t>Co-Existence</a:t>
            </a:r>
          </a:p>
          <a:p>
            <a:r>
              <a:rPr lang="en-GB"/>
              <a:t>When you have a 3</a:t>
            </a:r>
            <a:r>
              <a:rPr lang="en-GB" baseline="30000"/>
              <a:t>rd</a:t>
            </a:r>
            <a:r>
              <a:rPr lang="en-GB"/>
              <a:t> Party MDM installed on your clients. ConfigMgr will go into Read Only mode when a 3</a:t>
            </a:r>
            <a:r>
              <a:rPr lang="en-GB" baseline="30000"/>
              <a:t>rd</a:t>
            </a:r>
            <a:r>
              <a:rPr lang="en-GB"/>
              <a:t> Party MDM is found. The agent will be able to perform basic tasks like </a:t>
            </a:r>
            <a:r>
              <a:rPr lang="en-GB" sz="1200"/>
              <a:t>such as HINV, Software Metering and Reporting.</a:t>
            </a:r>
            <a:endParaRPr lang="en-GB"/>
          </a:p>
          <a:p>
            <a:endParaRPr lang="en-GB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In blue we have our modern management / cloud environment where we typically manage mobile devices and AAD Joined Device</a:t>
            </a:r>
          </a:p>
          <a:p>
            <a:r>
              <a:rPr lang="en-GB"/>
              <a:t>In green we have our traditional ConfigMgr environment.</a:t>
            </a:r>
          </a:p>
          <a:p>
            <a:r>
              <a:rPr lang="en-GB"/>
              <a:t>Legacy clients are not in scope for </a:t>
            </a:r>
            <a:r>
              <a:rPr lang="en-GB" err="1"/>
              <a:t>comgmt</a:t>
            </a:r>
            <a:endParaRPr lang="en-GB"/>
          </a:p>
          <a:p>
            <a:r>
              <a:rPr lang="en-GB"/>
              <a:t>Windows 10 clients have the </a:t>
            </a:r>
            <a:r>
              <a:rPr lang="en-GB" err="1"/>
              <a:t>configmgr</a:t>
            </a:r>
            <a:r>
              <a:rPr lang="en-GB"/>
              <a:t> and Windows 10 MDM agent installed.</a:t>
            </a:r>
          </a:p>
          <a:p>
            <a:r>
              <a:rPr lang="en-GB"/>
              <a:t>Workloads, which we will look at in more detail a bit later, are moved from the </a:t>
            </a:r>
            <a:r>
              <a:rPr lang="en-GB" err="1"/>
              <a:t>configmgr</a:t>
            </a:r>
            <a:r>
              <a:rPr lang="en-GB"/>
              <a:t> side – the agents communicate to dictate if the policy from </a:t>
            </a:r>
            <a:r>
              <a:rPr lang="en-GB" err="1"/>
              <a:t>Intune</a:t>
            </a:r>
            <a:r>
              <a:rPr lang="en-GB"/>
              <a:t> or ConfigMgr will apply</a:t>
            </a:r>
          </a:p>
          <a:p>
            <a:r>
              <a:rPr lang="en-GB"/>
              <a:t>There are 7 workloads which can be handled in a co-mgmt. scenario.</a:t>
            </a:r>
          </a:p>
          <a:p>
            <a:r>
              <a:rPr lang="en-GB"/>
              <a:t>Client Apps</a:t>
            </a:r>
          </a:p>
          <a:p>
            <a:r>
              <a:rPr lang="en-GB"/>
              <a:t>Office Click to Run Apps</a:t>
            </a:r>
          </a:p>
          <a:p>
            <a:r>
              <a:rPr lang="en-GB"/>
              <a:t>Resource Access Policies</a:t>
            </a:r>
          </a:p>
          <a:p>
            <a:r>
              <a:rPr lang="en-GB"/>
              <a:t>Device Configuration Policies</a:t>
            </a:r>
          </a:p>
          <a:p>
            <a:r>
              <a:rPr lang="en-GB"/>
              <a:t>WU Policies</a:t>
            </a:r>
          </a:p>
          <a:p>
            <a:r>
              <a:rPr lang="en-GB"/>
              <a:t>Device Compliance Policies</a:t>
            </a:r>
          </a:p>
          <a:p>
            <a:r>
              <a:rPr lang="en-GB"/>
              <a:t>End Point Protection Policies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BA16C6-322B-4049-B360-6870961D3C50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03462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/>
              <a:t>How do we get to a </a:t>
            </a:r>
            <a:r>
              <a:rPr lang="en-GB" b="1" err="1"/>
              <a:t>comanaged</a:t>
            </a:r>
            <a:r>
              <a:rPr lang="en-GB" b="1"/>
              <a:t> state?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b="1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/>
              <a:t>Existing Configuration Manager clients</a:t>
            </a:r>
            <a:endParaRPr lang="en-GB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Windows 10 devices already managed by Configuration Manager. Requires Azure AD Registration and </a:t>
            </a:r>
            <a:r>
              <a:rPr lang="en-GB" err="1"/>
              <a:t>Intune</a:t>
            </a:r>
            <a:r>
              <a:rPr lang="en-GB"/>
              <a:t> enrolment.</a:t>
            </a:r>
          </a:p>
          <a:p>
            <a:endParaRPr lang="en-GB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/>
              <a:t>Internet Enrolled Clients</a:t>
            </a:r>
            <a:endParaRPr lang="en-GB"/>
          </a:p>
          <a:p>
            <a:r>
              <a:rPr lang="en-GB"/>
              <a:t>Windows 10 devices that are Azure AD Joined and managed by </a:t>
            </a:r>
            <a:r>
              <a:rPr lang="en-GB" err="1"/>
              <a:t>Intune</a:t>
            </a:r>
            <a:r>
              <a:rPr lang="en-GB"/>
              <a:t>. Requires the Configuration Manager client to be installed and a Cloud management Gateway</a:t>
            </a:r>
          </a:p>
          <a:p>
            <a:r>
              <a:rPr lang="en-GB"/>
              <a:t>Most common scenario for </a:t>
            </a:r>
            <a:r>
              <a:rPr lang="en-GB" err="1"/>
              <a:t>co-mgmt</a:t>
            </a:r>
            <a:r>
              <a:rPr lang="en-GB"/>
              <a:t> is for existing </a:t>
            </a:r>
            <a:r>
              <a:rPr lang="en-GB" err="1"/>
              <a:t>configmgr</a:t>
            </a:r>
            <a:r>
              <a:rPr lang="en-GB"/>
              <a:t> clients moving workloads to </a:t>
            </a:r>
            <a:r>
              <a:rPr lang="en-GB" err="1"/>
              <a:t>Intune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BA16C6-322B-4049-B360-6870961D3C50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41296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/>
              <a:t>1. </a:t>
            </a:r>
            <a:r>
              <a:rPr lang="en-GB"/>
              <a:t>Azure AD Premium P1 or P2 (</a:t>
            </a:r>
            <a:r>
              <a:rPr lang="en-GB" sz="1200"/>
              <a:t>Both Included with Microsoft 365 E3/E5 and Enterprise Mobility &amp; Security (EMS) E3/E5) + </a:t>
            </a:r>
            <a:r>
              <a:rPr lang="en-GB" sz="1200" err="1"/>
              <a:t>Intune</a:t>
            </a:r>
            <a:endParaRPr lang="en-GB" sz="1200"/>
          </a:p>
          <a:p>
            <a:endParaRPr lang="en-GB"/>
          </a:p>
          <a:p>
            <a:pPr marL="0" indent="0">
              <a:buNone/>
            </a:pPr>
            <a:r>
              <a:rPr lang="en-GB"/>
              <a:t>2. </a:t>
            </a:r>
            <a:r>
              <a:rPr lang="en-GB" sz="1200">
                <a:latin typeface="Segoe UI" panose="020B0502040204020203" pitchFamily="34" charset="0"/>
              </a:rPr>
              <a:t>Windows 10 devices must be registered in or joined to AAD.</a:t>
            </a:r>
          </a:p>
          <a:p>
            <a:pPr marL="0" indent="0">
              <a:buNone/>
            </a:pPr>
            <a:endParaRPr lang="en-GB" sz="1200">
              <a:latin typeface="Segoe UI" panose="020B0502040204020203" pitchFamily="34" charset="0"/>
            </a:endParaRPr>
          </a:p>
          <a:p>
            <a:pPr marL="0" indent="0">
              <a:buNone/>
            </a:pPr>
            <a:r>
              <a:rPr lang="en-GB" sz="1200">
                <a:latin typeface="Segoe UI" panose="020B0502040204020203" pitchFamily="34" charset="0"/>
              </a:rPr>
              <a:t>Device state must be either: -</a:t>
            </a:r>
          </a:p>
          <a:p>
            <a:r>
              <a:rPr lang="en-GB" sz="1200"/>
              <a:t>Hybrid Joined (AAD Registered) or Azure AD Joined</a:t>
            </a:r>
          </a:p>
          <a:p>
            <a:endParaRPr lang="en-GB"/>
          </a:p>
          <a:p>
            <a:pPr marL="0" indent="0">
              <a:buNone/>
            </a:pPr>
            <a:r>
              <a:rPr lang="en-GB"/>
              <a:t>3. </a:t>
            </a:r>
            <a:r>
              <a:rPr lang="en-GB" sz="2000">
                <a:latin typeface="Segoe UI" panose="020B0502040204020203" pitchFamily="34" charset="0"/>
              </a:rPr>
              <a:t>Windows 10 devices 1709+</a:t>
            </a:r>
          </a:p>
          <a:p>
            <a:pPr marL="0" indent="0">
              <a:buNone/>
            </a:pPr>
            <a:endParaRPr lang="en-GB" sz="2000">
              <a:latin typeface="Segoe UI" panose="020B0502040204020203" pitchFamily="34" charset="0"/>
            </a:endParaRPr>
          </a:p>
          <a:p>
            <a:pPr marL="0" indent="0">
              <a:buNone/>
            </a:pPr>
            <a:r>
              <a:rPr lang="en-GB" sz="2000">
                <a:latin typeface="Segoe UI" panose="020B0502040204020203" pitchFamily="34" charset="0"/>
              </a:rPr>
              <a:t>Devices must be able to access: -</a:t>
            </a:r>
          </a:p>
          <a:p>
            <a:pPr marL="0" indent="0">
              <a:buNone/>
            </a:pPr>
            <a:endParaRPr lang="en-GB" sz="2000">
              <a:latin typeface="Segoe UI" panose="020B0502040204020203" pitchFamily="34" charset="0"/>
            </a:endParaRPr>
          </a:p>
          <a:p>
            <a:pPr marL="0" indent="0">
              <a:buNone/>
            </a:pPr>
            <a:r>
              <a:rPr lang="en-GB" sz="1200"/>
              <a:t>device.login.microsoftonline.com (443)</a:t>
            </a:r>
          </a:p>
          <a:p>
            <a:pPr marL="0" indent="0">
              <a:buNone/>
            </a:pPr>
            <a:r>
              <a:rPr lang="en-GB" sz="1200"/>
              <a:t>enterpriseregistration.windows.net (443)</a:t>
            </a:r>
          </a:p>
          <a:p>
            <a:pPr marL="0" indent="0">
              <a:buNone/>
            </a:pPr>
            <a:r>
              <a:rPr lang="en-GB" sz="1200"/>
              <a:t>login.microsoftonline.com (443)</a:t>
            </a:r>
          </a:p>
          <a:p>
            <a:pPr marL="0" indent="0">
              <a:buNone/>
            </a:pPr>
            <a:endParaRPr lang="en-GB" sz="1200"/>
          </a:p>
          <a:p>
            <a:r>
              <a:rPr lang="en-GB" sz="1200"/>
              <a:t>4. Global Administrator - </a:t>
            </a:r>
            <a:r>
              <a:rPr lang="en-GB">
                <a:solidFill>
                  <a:schemeClr val="accent2"/>
                </a:solidFill>
              </a:rPr>
              <a:t>to configure the co-management service</a:t>
            </a:r>
          </a:p>
          <a:p>
            <a:r>
              <a:rPr lang="en-GB" sz="1200"/>
              <a:t>ADDS Enterprise Administrator - </a:t>
            </a:r>
            <a:r>
              <a:rPr lang="en-GB">
                <a:solidFill>
                  <a:schemeClr val="accent2"/>
                </a:solidFill>
              </a:rPr>
              <a:t>to setup SCP for Hybrid AAD during AAD Connect Setup Wizard</a:t>
            </a:r>
          </a:p>
          <a:p>
            <a:r>
              <a:rPr lang="en-GB" sz="1200"/>
              <a:t>ConfigMgr Administrator (with all roles in scope)</a:t>
            </a:r>
          </a:p>
          <a:p>
            <a:endParaRPr lang="en-GB" sz="12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GB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5. ConfigMgr</a:t>
            </a:r>
          </a:p>
          <a:p>
            <a:endParaRPr lang="en-GB" sz="12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GB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6. MDM User Scope set to </a:t>
            </a:r>
            <a:r>
              <a:rPr lang="en-GB"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All</a:t>
            </a:r>
            <a:r>
              <a:rPr lang="en-GB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or </a:t>
            </a:r>
            <a:r>
              <a:rPr lang="en-GB"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Some</a:t>
            </a:r>
          </a:p>
          <a:p>
            <a:r>
              <a:rPr lang="en-GB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</a:t>
            </a:r>
            <a:r>
              <a:rPr lang="en-GB"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Some</a:t>
            </a:r>
            <a:r>
              <a:rPr lang="en-GB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requires the users who will be enrolling devices into </a:t>
            </a:r>
            <a:r>
              <a:rPr lang="en-GB" sz="12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Intune</a:t>
            </a:r>
            <a:r>
              <a:rPr lang="en-GB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to be included in the scope)</a:t>
            </a:r>
          </a:p>
          <a:p>
            <a:pPr marL="0" indent="0">
              <a:buNone/>
            </a:pPr>
            <a:endParaRPr lang="en-GB" sz="1200"/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BA16C6-322B-4049-B360-6870961D3C50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80903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603A3-2F03-4130-884E-4F7A5C9E15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6714A8-F09D-4EEB-80B8-8C3B07E3E5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1E3407-27DC-46BA-8CCE-E85CF4028B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E48CD-0D3F-4605-ABD0-572FB80E0AA7}" type="datetimeFigureOut">
              <a:rPr lang="en-GB" smtClean="0"/>
              <a:t>27/10/2020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30BA3C-F47B-48A3-8AA4-D43AE95DD9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8D4C89-FA59-4B90-B15E-524D707F82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3CDE2-DA2F-4A2C-BF48-FA2FAD16456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87829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9AFB9-B11F-4094-9E28-337FC1944C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D0657A-8FC8-4786-A8E4-9739A02E3A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843351-FF35-417C-9E4F-89CE0DD63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E48CD-0D3F-4605-ABD0-572FB80E0AA7}" type="datetimeFigureOut">
              <a:rPr lang="en-GB" smtClean="0"/>
              <a:t>27/10/2020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3B8C54-C30B-467A-8288-816ADE58DA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E5019A-1AE9-415C-87B8-67F17554EB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3CDE2-DA2F-4A2C-BF48-FA2FAD16456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2421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25BF830-AADF-4A72-B235-B32936D459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743E33-70CC-46E0-961F-E0CB3F007C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22AEFE-5CD4-4EE7-A423-4588A9969E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E48CD-0D3F-4605-ABD0-572FB80E0AA7}" type="datetimeFigureOut">
              <a:rPr lang="en-GB" smtClean="0"/>
              <a:t>27/10/2020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C640A3-444B-4016-8AB3-D903E4E39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B38761-F9B5-4BF9-82DA-41C3459AA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3CDE2-DA2F-4A2C-BF48-FA2FAD16456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83984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AA024B-E967-43E0-A297-1D002B71A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0C7EB9-6981-4E72-A9E5-C65F2F5B3A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4FB54D-DC49-4C90-B555-4F190A24B7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E48CD-0D3F-4605-ABD0-572FB80E0AA7}" type="datetimeFigureOut">
              <a:rPr lang="en-GB" smtClean="0"/>
              <a:t>27/10/2020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4E41D3-74E1-4EA3-8221-660814F953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F681C5-C943-430D-AA71-11E0B57C01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3CDE2-DA2F-4A2C-BF48-FA2FAD16456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92828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EDB0E-9293-40FF-97B3-7A49256570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32774B-C75D-4FB9-8281-F8BF0233E3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4F01A1-387E-4AE1-8421-D450F62B02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E48CD-0D3F-4605-ABD0-572FB80E0AA7}" type="datetimeFigureOut">
              <a:rPr lang="en-GB" smtClean="0"/>
              <a:t>27/10/2020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F77CB0-A7D7-4CF0-8A1F-89E5695C6B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C8A193-EA6E-4E34-8958-87177DB57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3CDE2-DA2F-4A2C-BF48-FA2FAD16456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38158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F243E1-6765-454B-AC91-426D0BBC9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06C3E9-B8F4-4582-A4E1-C32458B783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9067D3-929B-455F-8007-73E82877AA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15DFFB-CE9B-4FDF-8238-38CA23E2DD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E48CD-0D3F-4605-ABD0-572FB80E0AA7}" type="datetimeFigureOut">
              <a:rPr lang="en-GB" smtClean="0"/>
              <a:t>27/10/2020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C0C431-9B5C-4F03-A3AF-8E0D1BFA17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CDFD42-A711-47CE-83D2-33B99FA15D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3CDE2-DA2F-4A2C-BF48-FA2FAD16456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39438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115D21-4AED-4FF8-AED1-F9EC4E7C2B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D83AF8-76AB-410D-9927-E2A79129AB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ED0603-88E3-4D6E-9170-811BC84061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5CAB07-0AFB-44C0-B4FB-E95DCA42C3B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40C72DB-E7C5-4AA6-847F-02473D00CC4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4482632-B205-445D-A197-A54C3979B7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E48CD-0D3F-4605-ABD0-572FB80E0AA7}" type="datetimeFigureOut">
              <a:rPr lang="en-GB" smtClean="0"/>
              <a:t>27/10/2020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011E8B0-ED97-4267-9E9B-F863FAEA10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8F3EC13-8CA0-482B-9DD9-0405836B4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3CDE2-DA2F-4A2C-BF48-FA2FAD16456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26900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A5DCAD-2C71-40A5-AE27-80C5CF7BEA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383FF41-4481-48C8-A521-28484E2A52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E48CD-0D3F-4605-ABD0-572FB80E0AA7}" type="datetimeFigureOut">
              <a:rPr lang="en-GB" smtClean="0"/>
              <a:t>27/10/2020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5B0ABB-90B5-45F1-8833-2367AA386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840E9D-B7E9-4CEF-93F7-672B8DC8DC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3CDE2-DA2F-4A2C-BF48-FA2FAD16456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26129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5738151-0768-46AC-A468-20FF5C1CAA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E48CD-0D3F-4605-ABD0-572FB80E0AA7}" type="datetimeFigureOut">
              <a:rPr lang="en-GB" smtClean="0"/>
              <a:t>27/10/2020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A62FFBF-9CAB-4E4E-BF1C-38000B7805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88571F-1330-40C3-BCB6-0E68F5E583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3CDE2-DA2F-4A2C-BF48-FA2FAD16456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63199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EFD23D-8F70-4011-B498-FBA27D678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FE12E9-3384-4870-B22D-10EF335EB4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4C925C-B58C-4F09-96BA-62784A552F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DCB5DE-7A79-4477-BD7A-4CEB5EA779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E48CD-0D3F-4605-ABD0-572FB80E0AA7}" type="datetimeFigureOut">
              <a:rPr lang="en-GB" smtClean="0"/>
              <a:t>27/10/2020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CE7111-5904-406F-9F34-6110D92D7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87AABA-578C-4BF8-9757-3B834DC792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3CDE2-DA2F-4A2C-BF48-FA2FAD16456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87058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42044-B692-41B3-A3FC-EC731B02A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8709634-9C99-442A-BB5F-D7A86756A4A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54C8DB-B810-44F5-A92F-0272299C4E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279BA5-E046-44A5-8D31-E4D9D973B3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E48CD-0D3F-4605-ABD0-572FB80E0AA7}" type="datetimeFigureOut">
              <a:rPr lang="en-GB" smtClean="0"/>
              <a:t>27/10/2020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8D184D-E109-4BA5-B638-F71157FCE4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FB28D4-C0B3-4B9A-9882-D7029068D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3CDE2-DA2F-4A2C-BF48-FA2FAD16456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14521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ED9EAFF-20E1-4002-A157-A6F783C381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41B0C7-4B6E-4AD2-90D6-A23EC5444A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D4371D-5C7E-48BA-A1D7-49FC32B400C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DE48CD-0D3F-4605-ABD0-572FB80E0AA7}" type="datetimeFigureOut">
              <a:rPr lang="en-GB" smtClean="0"/>
              <a:t>27/10/2020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45DD4D-81FB-4FFA-B062-5BBE402870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EF1CAD-DBEA-472A-8D82-2F25876434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B3CDE2-DA2F-4A2C-BF48-FA2FAD16456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60145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mailto:fooUser@%3Ctenantname%3E.onmicrosoft.com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byteben.com/bb/using-memcm-to-fix-legacy-gpo-settings-that-prevent-co-managed-clients-getting-updates-from-intune/" TargetMode="External"/><Relationship Id="rId7" Type="http://schemas.openxmlformats.org/officeDocument/2006/relationships/image" Target="../media/image24.sv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hyperlink" Target="https://byteben.com/bb/office-365-updates-stop-working-when-workloads-are-switched-to-intune/" TargetMode="External"/><Relationship Id="rId4" Type="http://schemas.openxmlformats.org/officeDocument/2006/relationships/hyperlink" Target="https://byteben.com/bb/microsoft-edge-stops-receiving-updates-after-the-windows-update-workload-is-moved-to-intune/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3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43.png"/><Relationship Id="rId7" Type="http://schemas.openxmlformats.org/officeDocument/2006/relationships/diagramColors" Target="../diagrams/colors4.xm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184B98-3B41-4E1D-A708-C8C711D018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32903" y="949325"/>
            <a:ext cx="8071706" cy="2387600"/>
          </a:xfrm>
        </p:spPr>
        <p:txBody>
          <a:bodyPr>
            <a:normAutofit/>
          </a:bodyPr>
          <a:lstStyle/>
          <a:p>
            <a:pPr algn="l"/>
            <a:r>
              <a:rPr lang="en-GB" sz="5100">
                <a:solidFill>
                  <a:schemeClr val="bg1"/>
                </a:solidFill>
              </a:rPr>
              <a:t>Co-management and Tenant Attach in Configuration Manager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2E9593-4F95-40CA-9C88-7086FFAA711D}"/>
              </a:ext>
            </a:extLst>
          </p:cNvPr>
          <p:cNvSpPr txBox="1"/>
          <p:nvPr/>
        </p:nvSpPr>
        <p:spPr>
          <a:xfrm>
            <a:off x="2060151" y="3966824"/>
            <a:ext cx="8071697" cy="1655762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>
              <a:spcAft>
                <a:spcPts val="600"/>
              </a:spcAft>
            </a:pPr>
            <a:r>
              <a:rPr lang="en-GB" sz="3200">
                <a:solidFill>
                  <a:schemeClr val="bg1"/>
                </a:solidFill>
              </a:rPr>
              <a:t>Ben Whitmore &amp; Paul Winstanley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C4521DE-248E-440D-AAD6-FD9E7D34B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5285" y="0"/>
            <a:ext cx="0" cy="685800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42C13FA-4C0F-42D0-9626-5BA6040D8C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6252485"/>
            <a:ext cx="1219200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41626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F83505-AABC-46EA-AE0A-8DA21C291A6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2"/>
          </a:solidFill>
        </p:spPr>
        <p:txBody>
          <a:bodyPr/>
          <a:lstStyle/>
          <a:p>
            <a:r>
              <a:rPr lang="en-GB" b="1">
                <a:solidFill>
                  <a:schemeClr val="bg1"/>
                </a:solidFill>
              </a:rPr>
              <a:t>Paths to Co-management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ED98B8-F633-45CC-B14B-1AD8651D5F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/>
              <a:t>There are two main paths to reach co-management</a:t>
            </a:r>
          </a:p>
          <a:p>
            <a:endParaRPr lang="en-GB"/>
          </a:p>
          <a:p>
            <a:pPr marL="0" indent="0" fontAlgn="ctr">
              <a:buNone/>
            </a:pPr>
            <a:r>
              <a:rPr lang="en-GB" b="1"/>
              <a:t>Existing Configuration Manager clients</a:t>
            </a:r>
          </a:p>
          <a:p>
            <a:pPr marL="0" indent="0" fontAlgn="ctr">
              <a:buNone/>
            </a:pPr>
            <a:r>
              <a:rPr lang="en-GB"/>
              <a:t>Windows 10 devices already managed by Configuration Manager</a:t>
            </a:r>
          </a:p>
          <a:p>
            <a:pPr marL="0" indent="0" fontAlgn="ctr">
              <a:buNone/>
            </a:pPr>
            <a:endParaRPr lang="en-GB"/>
          </a:p>
          <a:p>
            <a:pPr marL="0" indent="0" fontAlgn="ctr">
              <a:buNone/>
            </a:pPr>
            <a:r>
              <a:rPr lang="en-GB" b="1"/>
              <a:t>Internet Enrolled Clients</a:t>
            </a:r>
          </a:p>
          <a:p>
            <a:pPr marL="0" indent="0" fontAlgn="ctr">
              <a:buNone/>
            </a:pPr>
            <a:r>
              <a:rPr lang="en-GB"/>
              <a:t>Windows 10 devices that are Azure AD Joined and managed by Intune</a:t>
            </a:r>
          </a:p>
        </p:txBody>
      </p:sp>
    </p:spTree>
    <p:extLst>
      <p:ext uri="{BB962C8B-B14F-4D97-AF65-F5344CB8AC3E}">
        <p14:creationId xmlns:p14="http://schemas.microsoft.com/office/powerpoint/2010/main" val="769656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21F17-9059-4F05-AC09-18A5B464D9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3" y="1445494"/>
            <a:ext cx="3616856" cy="4376572"/>
          </a:xfrm>
        </p:spPr>
        <p:txBody>
          <a:bodyPr anchor="ctr">
            <a:normAutofit/>
          </a:bodyPr>
          <a:lstStyle/>
          <a:p>
            <a:r>
              <a:rPr lang="en-GB" sz="4800" b="1">
                <a:solidFill>
                  <a:schemeClr val="accent2"/>
                </a:solidFill>
              </a:rPr>
              <a:t>Prerequisites</a:t>
            </a: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DFF2AC85-FAA0-4844-813F-83C04D7382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7636" y="0"/>
            <a:ext cx="7281316" cy="6858000"/>
          </a:xfrm>
          <a:custGeom>
            <a:avLst/>
            <a:gdLst>
              <a:gd name="connsiteX0" fmla="*/ 361354 w 7281316"/>
              <a:gd name="connsiteY0" fmla="*/ 0 h 6858000"/>
              <a:gd name="connsiteX1" fmla="*/ 7281316 w 7281316"/>
              <a:gd name="connsiteY1" fmla="*/ 0 h 6858000"/>
              <a:gd name="connsiteX2" fmla="*/ 7281316 w 7281316"/>
              <a:gd name="connsiteY2" fmla="*/ 6858000 h 6858000"/>
              <a:gd name="connsiteX3" fmla="*/ 696735 w 7281316"/>
              <a:gd name="connsiteY3" fmla="*/ 6858000 h 6858000"/>
              <a:gd name="connsiteX4" fmla="*/ 690849 w 7281316"/>
              <a:gd name="connsiteY4" fmla="*/ 6842426 h 6858000"/>
              <a:gd name="connsiteX5" fmla="*/ 335637 w 7281316"/>
              <a:gd name="connsiteY5" fmla="*/ 9472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281316" h="6858000">
                <a:moveTo>
                  <a:pt x="361354" y="0"/>
                </a:moveTo>
                <a:lnTo>
                  <a:pt x="7281316" y="0"/>
                </a:lnTo>
                <a:lnTo>
                  <a:pt x="7281316" y="6858000"/>
                </a:lnTo>
                <a:lnTo>
                  <a:pt x="696735" y="6858000"/>
                </a:lnTo>
                <a:lnTo>
                  <a:pt x="690849" y="6842426"/>
                </a:lnTo>
                <a:cubicBezTo>
                  <a:pt x="-65870" y="4704140"/>
                  <a:pt x="-226206" y="2374054"/>
                  <a:pt x="335637" y="94722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9CC0F1E-BAA2-47B1-8F83-7ECB9FD9E0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89558" y="0"/>
            <a:ext cx="6999394" cy="6858000"/>
          </a:xfrm>
          <a:custGeom>
            <a:avLst/>
            <a:gdLst>
              <a:gd name="connsiteX0" fmla="*/ 6999394 w 6999394"/>
              <a:gd name="connsiteY0" fmla="*/ 0 h 6858000"/>
              <a:gd name="connsiteX1" fmla="*/ 6999394 w 6999394"/>
              <a:gd name="connsiteY1" fmla="*/ 6858000 h 6858000"/>
              <a:gd name="connsiteX2" fmla="*/ 717029 w 6999394"/>
              <a:gd name="connsiteY2" fmla="*/ 6858000 h 6858000"/>
              <a:gd name="connsiteX3" fmla="*/ 623642 w 6999394"/>
              <a:gd name="connsiteY3" fmla="*/ 6599363 h 6858000"/>
              <a:gd name="connsiteX4" fmla="*/ 319533 w 6999394"/>
              <a:gd name="connsiteY4" fmla="*/ 193787 h 6858000"/>
              <a:gd name="connsiteX5" fmla="*/ 371685 w 6999394"/>
              <a:gd name="connsiteY5" fmla="*/ 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99394" h="6858000">
                <a:moveTo>
                  <a:pt x="6999394" y="0"/>
                </a:moveTo>
                <a:lnTo>
                  <a:pt x="6999394" y="6858000"/>
                </a:lnTo>
                <a:lnTo>
                  <a:pt x="717029" y="6858000"/>
                </a:lnTo>
                <a:lnTo>
                  <a:pt x="623642" y="6599363"/>
                </a:lnTo>
                <a:cubicBezTo>
                  <a:pt x="-67685" y="4563346"/>
                  <a:pt x="-206622" y="2355719"/>
                  <a:pt x="319533" y="193787"/>
                </a:cubicBezTo>
                <a:lnTo>
                  <a:pt x="371685" y="1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105011-20C2-481F-ACCB-5DEB3C29B4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399032"/>
            <a:ext cx="5501834" cy="4471416"/>
          </a:xfrm>
        </p:spPr>
        <p:txBody>
          <a:bodyPr anchor="ctr">
            <a:normAutofit/>
          </a:bodyPr>
          <a:lstStyle/>
          <a:p>
            <a:pPr marL="342900" indent="0" fontAlgn="ctr">
              <a:spcBef>
                <a:spcPts val="0"/>
              </a:spcBef>
              <a:spcAft>
                <a:spcPts val="600"/>
              </a:spcAft>
              <a:buNone/>
            </a:pPr>
            <a:r>
              <a:rPr lang="en-GB" sz="2200" b="1">
                <a:solidFill>
                  <a:schemeClr val="bg1"/>
                </a:solidFill>
              </a:rPr>
              <a:t>Pathway: </a:t>
            </a:r>
            <a:r>
              <a:rPr lang="en-GB" sz="2200">
                <a:solidFill>
                  <a:schemeClr val="bg1"/>
                </a:solidFill>
              </a:rPr>
              <a:t>Existing Configuration Manager clients</a:t>
            </a:r>
          </a:p>
          <a:p>
            <a:pPr marL="342900" indent="0" fontAlgn="ctr">
              <a:spcBef>
                <a:spcPts val="0"/>
              </a:spcBef>
              <a:spcAft>
                <a:spcPts val="600"/>
              </a:spcAft>
              <a:buNone/>
            </a:pPr>
            <a:endParaRPr lang="en-GB" sz="2200" b="1">
              <a:solidFill>
                <a:schemeClr val="bg1"/>
              </a:solidFill>
              <a:latin typeface="Segoe UI" panose="020B0502040204020203" pitchFamily="34" charset="0"/>
            </a:endParaRPr>
          </a:p>
          <a:p>
            <a:pPr marL="800100" indent="-457200" fontAlgn="ctr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endParaRPr lang="en-GB" sz="2200">
              <a:solidFill>
                <a:schemeClr val="bg1"/>
              </a:solidFill>
              <a:latin typeface="Segoe UI" panose="020B0502040204020203" pitchFamily="34" charset="0"/>
            </a:endParaRPr>
          </a:p>
          <a:p>
            <a:pPr marL="800100" indent="-457200" fontAlgn="ctr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GB" sz="2200">
                <a:solidFill>
                  <a:schemeClr val="bg1"/>
                </a:solidFill>
                <a:latin typeface="Segoe UI" panose="020B0502040204020203" pitchFamily="34" charset="0"/>
              </a:rPr>
              <a:t>Licensing</a:t>
            </a:r>
            <a:endParaRPr lang="en-GB" sz="2200">
              <a:solidFill>
                <a:schemeClr val="bg1"/>
              </a:solidFill>
              <a:latin typeface="Calibri" panose="020F0502020204030204" pitchFamily="34" charset="0"/>
            </a:endParaRPr>
          </a:p>
          <a:p>
            <a:pPr marL="800100" indent="-457200" fontAlgn="ctr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GB" sz="2200">
                <a:solidFill>
                  <a:schemeClr val="bg1"/>
                </a:solidFill>
                <a:latin typeface="Segoe UI" panose="020B0502040204020203" pitchFamily="34" charset="0"/>
              </a:rPr>
              <a:t>Azure Active Directory (Azure AD)</a:t>
            </a:r>
            <a:endParaRPr lang="en-GB" sz="2200">
              <a:solidFill>
                <a:schemeClr val="bg1"/>
              </a:solidFill>
              <a:latin typeface="Calibri" panose="020F0502020204030204" pitchFamily="34" charset="0"/>
            </a:endParaRPr>
          </a:p>
          <a:p>
            <a:pPr marL="800100" indent="-457200" fontAlgn="ctr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GB" sz="2200">
                <a:solidFill>
                  <a:schemeClr val="bg1"/>
                </a:solidFill>
                <a:latin typeface="Segoe UI" panose="020B0502040204020203" pitchFamily="34" charset="0"/>
              </a:rPr>
              <a:t>Windows 10</a:t>
            </a:r>
            <a:endParaRPr lang="en-GB" sz="2200">
              <a:solidFill>
                <a:schemeClr val="bg1"/>
              </a:solidFill>
              <a:latin typeface="Calibri" panose="020F0502020204030204" pitchFamily="34" charset="0"/>
            </a:endParaRPr>
          </a:p>
          <a:p>
            <a:pPr marL="800100" indent="-457200" fontAlgn="ctr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GB" sz="2200">
                <a:solidFill>
                  <a:schemeClr val="bg1"/>
                </a:solidFill>
                <a:latin typeface="Segoe UI" panose="020B0502040204020203" pitchFamily="34" charset="0"/>
              </a:rPr>
              <a:t>Permissions and Roles</a:t>
            </a:r>
          </a:p>
          <a:p>
            <a:pPr marL="800100" indent="-457200" fontAlgn="ctr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GB" sz="2200">
                <a:solidFill>
                  <a:schemeClr val="bg1"/>
                </a:solidFill>
                <a:latin typeface="Segoe UI" panose="020B0502040204020203" pitchFamily="34" charset="0"/>
              </a:rPr>
              <a:t>Configuration Manager</a:t>
            </a:r>
          </a:p>
          <a:p>
            <a:pPr marL="800100" indent="-457200" fontAlgn="ctr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endParaRPr lang="en-GB" sz="2200">
              <a:solidFill>
                <a:schemeClr val="bg1"/>
              </a:solidFill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6360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2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2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2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2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2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F21F17-9059-4F05-AC09-18A5B464D9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153572"/>
            <a:ext cx="4167272" cy="4461163"/>
          </a:xfrm>
        </p:spPr>
        <p:txBody>
          <a:bodyPr>
            <a:normAutofit/>
          </a:bodyPr>
          <a:lstStyle/>
          <a:p>
            <a:r>
              <a:rPr lang="en-GB" b="1">
                <a:solidFill>
                  <a:srgbClr val="FFFFFF"/>
                </a:solidFill>
              </a:rPr>
              <a:t>Prerequisites</a:t>
            </a:r>
            <a:br>
              <a:rPr lang="en-GB" b="1">
                <a:solidFill>
                  <a:srgbClr val="FFFFFF"/>
                </a:solidFill>
              </a:rPr>
            </a:br>
            <a:br>
              <a:rPr lang="en-GB" b="1">
                <a:solidFill>
                  <a:srgbClr val="FFFFFF"/>
                </a:solidFill>
              </a:rPr>
            </a:br>
            <a:r>
              <a:rPr lang="en-GB" sz="2800" b="1">
                <a:solidFill>
                  <a:srgbClr val="FFFFFF"/>
                </a:solidFill>
              </a:rPr>
              <a:t>5. Configuration manager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105011-20C2-481F-ACCB-5DEB3C29B4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76092" y="319088"/>
            <a:ext cx="6709508" cy="6219824"/>
          </a:xfrm>
        </p:spPr>
        <p:txBody>
          <a:bodyPr anchor="ctr">
            <a:normAutofit fontScale="55000" lnSpcReduction="20000"/>
          </a:bodyPr>
          <a:lstStyle/>
          <a:p>
            <a:pPr marL="342900" indent="0" fontAlgn="ctr">
              <a:spcBef>
                <a:spcPts val="0"/>
              </a:spcBef>
              <a:spcAft>
                <a:spcPts val="0"/>
              </a:spcAft>
              <a:buNone/>
            </a:pPr>
            <a:endParaRPr lang="en-GB" sz="44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GB" sz="4400" b="1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1710</a:t>
            </a:r>
          </a:p>
          <a:p>
            <a:endParaRPr lang="en-GB" sz="44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GB" sz="4400" b="1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1806 </a:t>
            </a:r>
          </a:p>
          <a:p>
            <a:pPr marL="0" indent="0">
              <a:buNone/>
            </a:pPr>
            <a:r>
              <a:rPr lang="en-GB" sz="4400">
                <a:latin typeface="Calibri" panose="020F0502020204030204" pitchFamily="34" charset="0"/>
                <a:cs typeface="Calibri" panose="020F0502020204030204" pitchFamily="34" charset="0"/>
              </a:rPr>
              <a:t>3 new workloads - Device Configuration, Office 365, Client Apps</a:t>
            </a:r>
          </a:p>
          <a:p>
            <a:pPr marL="0" indent="0">
              <a:buNone/>
            </a:pPr>
            <a:endParaRPr lang="en-GB" sz="44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GB" sz="4400" b="1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1906</a:t>
            </a:r>
          </a:p>
          <a:p>
            <a:pPr marL="0" indent="0">
              <a:buNone/>
            </a:pPr>
            <a:r>
              <a:rPr lang="en-GB" sz="4400">
                <a:latin typeface="Calibri" panose="020F0502020204030204" pitchFamily="34" charset="0"/>
                <a:cs typeface="Calibri" panose="020F0502020204030204" pitchFamily="34" charset="0"/>
              </a:rPr>
              <a:t>Device enrols to Intune with AAD Device Token Multiple Pilot Groups for workloads</a:t>
            </a:r>
          </a:p>
          <a:p>
            <a:endParaRPr lang="en-GB" sz="44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GB" sz="4400" b="1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1910</a:t>
            </a:r>
          </a:p>
          <a:p>
            <a:pPr marL="0" indent="0">
              <a:buNone/>
            </a:pPr>
            <a:r>
              <a:rPr lang="en-GB" sz="4400">
                <a:latin typeface="Calibri" panose="020F0502020204030204" pitchFamily="34" charset="0"/>
                <a:cs typeface="Calibri" panose="020F0502020204030204" pitchFamily="34" charset="0"/>
              </a:rPr>
              <a:t>Connected Cache support for Intune Win32Apps. </a:t>
            </a:r>
          </a:p>
          <a:p>
            <a:pPr marL="0" indent="0">
              <a:buNone/>
            </a:pPr>
            <a:endParaRPr lang="en-GB" sz="44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GB" sz="4400" b="1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2006</a:t>
            </a:r>
          </a:p>
          <a:p>
            <a:pPr marL="0" indent="0">
              <a:buNone/>
            </a:pPr>
            <a:r>
              <a:rPr lang="en-GB" sz="4400">
                <a:latin typeface="Calibri" panose="020F0502020204030204" pitchFamily="34" charset="0"/>
                <a:cs typeface="Calibri" panose="020F0502020204030204" pitchFamily="34" charset="0"/>
              </a:rPr>
              <a:t>Azure China 21Vianet</a:t>
            </a:r>
          </a:p>
          <a:p>
            <a:endParaRPr lang="en-GB"/>
          </a:p>
        </p:txBody>
      </p:sp>
      <p:sp>
        <p:nvSpPr>
          <p:cNvPr id="4" name="Arrow: Down 3">
            <a:extLst>
              <a:ext uri="{FF2B5EF4-FFF2-40B4-BE49-F238E27FC236}">
                <a16:creationId xmlns:a16="http://schemas.microsoft.com/office/drawing/2014/main" id="{C3A381F2-6EB5-4CB7-AEAD-5051770BFA11}"/>
              </a:ext>
            </a:extLst>
          </p:cNvPr>
          <p:cNvSpPr/>
          <p:nvPr/>
        </p:nvSpPr>
        <p:spPr>
          <a:xfrm>
            <a:off x="4384518" y="762000"/>
            <a:ext cx="474327" cy="4965874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9659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F21F17-9059-4F05-AC09-18A5B464D9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GB" b="1">
                <a:solidFill>
                  <a:srgbClr val="FFFFFF"/>
                </a:solidFill>
              </a:rPr>
              <a:t>Prerequisites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105011-20C2-481F-ACCB-5DEB3C29B4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pPr marL="800100" indent="-457200" fontAlgn="ctr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GB">
                <a:latin typeface="Segoe UI" panose="020B0502040204020203" pitchFamily="34" charset="0"/>
              </a:rPr>
              <a:t>Licensing</a:t>
            </a:r>
            <a:endParaRPr lang="en-GB">
              <a:latin typeface="Calibri" panose="020F0502020204030204" pitchFamily="34" charset="0"/>
            </a:endParaRPr>
          </a:p>
          <a:p>
            <a:pPr marL="800100" indent="-457200" fontAlgn="ctr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GB">
                <a:latin typeface="Segoe UI" panose="020B0502040204020203" pitchFamily="34" charset="0"/>
              </a:rPr>
              <a:t>Azure Active Directory (Azure AD)</a:t>
            </a:r>
            <a:endParaRPr lang="en-GB">
              <a:latin typeface="Calibri" panose="020F0502020204030204" pitchFamily="34" charset="0"/>
            </a:endParaRPr>
          </a:p>
          <a:p>
            <a:pPr marL="800100" indent="-457200" fontAlgn="ctr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GB">
                <a:latin typeface="Segoe UI" panose="020B0502040204020203" pitchFamily="34" charset="0"/>
              </a:rPr>
              <a:t>Windows 10</a:t>
            </a:r>
            <a:endParaRPr lang="en-GB">
              <a:latin typeface="Calibri" panose="020F0502020204030204" pitchFamily="34" charset="0"/>
            </a:endParaRPr>
          </a:p>
          <a:p>
            <a:pPr marL="800100" indent="-457200" fontAlgn="ctr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GB">
                <a:latin typeface="Segoe UI" panose="020B0502040204020203" pitchFamily="34" charset="0"/>
              </a:rPr>
              <a:t>Permissions and Roles</a:t>
            </a:r>
          </a:p>
          <a:p>
            <a:pPr marL="800100" indent="-457200" fontAlgn="ctr">
              <a:spcBef>
                <a:spcPts val="0"/>
              </a:spcBef>
              <a:buFont typeface="+mj-lt"/>
              <a:buAutoNum type="arabicPeriod"/>
            </a:pPr>
            <a:r>
              <a:rPr lang="en-GB">
                <a:latin typeface="Segoe UI" panose="020B0502040204020203" pitchFamily="34" charset="0"/>
              </a:rPr>
              <a:t>Configuration Manager</a:t>
            </a:r>
          </a:p>
          <a:p>
            <a:pPr marL="800100" indent="-457200" fontAlgn="ctr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GB">
                <a:solidFill>
                  <a:schemeClr val="accent2"/>
                </a:solidFill>
                <a:latin typeface="Segoe UI" panose="020B0502040204020203" pitchFamily="34" charset="0"/>
              </a:rPr>
              <a:t>Microsoft Intune</a:t>
            </a:r>
          </a:p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22066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06951C-B5D9-442B-AC7C-BEA928144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endParaRPr lang="en-GB">
              <a:solidFill>
                <a:srgbClr val="FFFFFF"/>
              </a:solidFill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78C1B2-689B-4B1F-9C29-E1ED17846D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GB" sz="4400" b="1">
                <a:solidFill>
                  <a:schemeClr val="accent2"/>
                </a:solidFill>
              </a:rPr>
              <a:t>Hybrid AAD Join / Enrolling Clients</a:t>
            </a:r>
          </a:p>
          <a:p>
            <a:pPr marL="0" indent="0">
              <a:buNone/>
            </a:pPr>
            <a:endParaRPr lang="en-GB" sz="4400" b="1"/>
          </a:p>
        </p:txBody>
      </p:sp>
    </p:spTree>
    <p:extLst>
      <p:ext uri="{BB962C8B-B14F-4D97-AF65-F5344CB8AC3E}">
        <p14:creationId xmlns:p14="http://schemas.microsoft.com/office/powerpoint/2010/main" val="22380166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3B155A-4A9A-4574-B8F9-28A7555A6D3B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091948" y="884903"/>
            <a:ext cx="3805084" cy="5292060"/>
          </a:xfrm>
        </p:spPr>
        <p:txBody>
          <a:bodyPr anchor="ctr">
            <a:normAutofit/>
          </a:bodyPr>
          <a:lstStyle/>
          <a:p>
            <a:endParaRPr lang="en-GB" sz="2200"/>
          </a:p>
          <a:p>
            <a:pPr marL="0" indent="0">
              <a:buNone/>
            </a:pPr>
            <a:endParaRPr lang="en-GB" sz="2200"/>
          </a:p>
          <a:p>
            <a:pPr marL="0" indent="0">
              <a:buNone/>
            </a:pPr>
            <a:endParaRPr lang="en-GB" sz="2200"/>
          </a:p>
          <a:p>
            <a:pPr marL="0" indent="0">
              <a:buNone/>
            </a:pPr>
            <a:endParaRPr lang="en-GB" sz="2200"/>
          </a:p>
          <a:p>
            <a:pPr marL="0" indent="0">
              <a:buNone/>
            </a:pPr>
            <a:endParaRPr lang="en-GB" sz="22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2DEECD-59B5-47BD-B11A-614098BEF32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42545" y="230981"/>
            <a:ext cx="10515600" cy="900112"/>
          </a:xfrm>
        </p:spPr>
        <p:txBody>
          <a:bodyPr>
            <a:normAutofit/>
          </a:bodyPr>
          <a:lstStyle/>
          <a:p>
            <a:r>
              <a:rPr lang="en-GB">
                <a:solidFill>
                  <a:schemeClr val="accent2"/>
                </a:solidFill>
              </a:rPr>
              <a:t>Hybrid AAD Join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C1401A4-59CB-4788-8AE4-2BA44D6DE8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545" y="1177936"/>
            <a:ext cx="8460778" cy="5590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565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E63498A7-B61C-4868-BDE7-F7A1DB67AC53}"/>
              </a:ext>
            </a:extLst>
          </p:cNvPr>
          <p:cNvSpPr txBox="1">
            <a:spLocks/>
          </p:cNvSpPr>
          <p:nvPr/>
        </p:nvSpPr>
        <p:spPr>
          <a:xfrm>
            <a:off x="542545" y="230981"/>
            <a:ext cx="10515600" cy="9001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>
                <a:solidFill>
                  <a:schemeClr val="accent2"/>
                </a:solidFill>
              </a:rPr>
              <a:t>Hybrid AAD Join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640B26F-FC01-41D2-A2E6-394FBF9648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545" y="984794"/>
            <a:ext cx="6083357" cy="56422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CE8F6D2-A720-4D38-9FAF-9AB07BE201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8148" y="1459335"/>
            <a:ext cx="7111641" cy="516768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E300F08-ACE6-453B-B0DC-FE2E4490E0CC}"/>
              </a:ext>
            </a:extLst>
          </p:cNvPr>
          <p:cNvSpPr txBox="1"/>
          <p:nvPr/>
        </p:nvSpPr>
        <p:spPr>
          <a:xfrm>
            <a:off x="8822034" y="1143249"/>
            <a:ext cx="2827421" cy="523220"/>
          </a:xfrm>
          <a:prstGeom prst="rect">
            <a:avLst/>
          </a:prstGeom>
          <a:noFill/>
          <a:ln w="22225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GB" sz="2800" b="1" err="1"/>
              <a:t>dsregcmd</a:t>
            </a:r>
            <a:r>
              <a:rPr lang="en-GB" sz="2800" b="1"/>
              <a:t> /status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BA73620-1926-4AB9-8B0F-63287BDEF2C4}"/>
              </a:ext>
            </a:extLst>
          </p:cNvPr>
          <p:cNvCxnSpPr>
            <a:cxnSpLocks/>
          </p:cNvCxnSpPr>
          <p:nvPr/>
        </p:nvCxnSpPr>
        <p:spPr>
          <a:xfrm flipH="1">
            <a:off x="2407324" y="1404859"/>
            <a:ext cx="6349069" cy="243752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93801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E63498A7-B61C-4868-BDE7-F7A1DB67AC53}"/>
              </a:ext>
            </a:extLst>
          </p:cNvPr>
          <p:cNvSpPr txBox="1">
            <a:spLocks/>
          </p:cNvSpPr>
          <p:nvPr/>
        </p:nvSpPr>
        <p:spPr>
          <a:xfrm>
            <a:off x="804673" y="3320859"/>
            <a:ext cx="4524973" cy="207633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800" b="1">
                <a:solidFill>
                  <a:schemeClr val="accent2"/>
                </a:solidFill>
              </a:rPr>
              <a:t>Enrolling Clients</a:t>
            </a: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BCC55ACC-A2F6-403C-A3A4-D59B3734D4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57312" y="381000"/>
            <a:ext cx="6334689" cy="6477000"/>
          </a:xfrm>
          <a:custGeom>
            <a:avLst/>
            <a:gdLst>
              <a:gd name="connsiteX0" fmla="*/ 3561588 w 6334689"/>
              <a:gd name="connsiteY0" fmla="*/ 0 h 6477000"/>
              <a:gd name="connsiteX1" fmla="*/ 6309883 w 6334689"/>
              <a:gd name="connsiteY1" fmla="*/ 1296087 h 6477000"/>
              <a:gd name="connsiteX2" fmla="*/ 6334689 w 6334689"/>
              <a:gd name="connsiteY2" fmla="*/ 1329261 h 6477000"/>
              <a:gd name="connsiteX3" fmla="*/ 6334689 w 6334689"/>
              <a:gd name="connsiteY3" fmla="*/ 5793916 h 6477000"/>
              <a:gd name="connsiteX4" fmla="*/ 6309883 w 6334689"/>
              <a:gd name="connsiteY4" fmla="*/ 5827089 h 6477000"/>
              <a:gd name="connsiteX5" fmla="*/ 5760467 w 6334689"/>
              <a:gd name="connsiteY5" fmla="*/ 6363539 h 6477000"/>
              <a:gd name="connsiteX6" fmla="*/ 5607796 w 6334689"/>
              <a:gd name="connsiteY6" fmla="*/ 6477000 h 6477000"/>
              <a:gd name="connsiteX7" fmla="*/ 1519571 w 6334689"/>
              <a:gd name="connsiteY7" fmla="*/ 6477000 h 6477000"/>
              <a:gd name="connsiteX8" fmla="*/ 1296088 w 6334689"/>
              <a:gd name="connsiteY8" fmla="*/ 6309883 h 6477000"/>
              <a:gd name="connsiteX9" fmla="*/ 0 w 6334689"/>
              <a:gd name="connsiteY9" fmla="*/ 3561588 h 6477000"/>
              <a:gd name="connsiteX10" fmla="*/ 3561588 w 6334689"/>
              <a:gd name="connsiteY10" fmla="*/ 0 h 647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334689" h="6477000">
                <a:moveTo>
                  <a:pt x="3561588" y="0"/>
                </a:moveTo>
                <a:cubicBezTo>
                  <a:pt x="4668032" y="0"/>
                  <a:pt x="5656635" y="504534"/>
                  <a:pt x="6309883" y="1296087"/>
                </a:cubicBezTo>
                <a:lnTo>
                  <a:pt x="6334689" y="1329261"/>
                </a:lnTo>
                <a:lnTo>
                  <a:pt x="6334689" y="5793916"/>
                </a:lnTo>
                <a:lnTo>
                  <a:pt x="6309883" y="5827089"/>
                </a:lnTo>
                <a:cubicBezTo>
                  <a:pt x="6146571" y="6024977"/>
                  <a:pt x="5962299" y="6204927"/>
                  <a:pt x="5760467" y="6363539"/>
                </a:cubicBezTo>
                <a:lnTo>
                  <a:pt x="5607796" y="6477000"/>
                </a:lnTo>
                <a:lnTo>
                  <a:pt x="1519571" y="6477000"/>
                </a:lnTo>
                <a:lnTo>
                  <a:pt x="1296088" y="6309883"/>
                </a:lnTo>
                <a:cubicBezTo>
                  <a:pt x="504535" y="5656635"/>
                  <a:pt x="0" y="4668032"/>
                  <a:pt x="0" y="3561588"/>
                </a:cubicBezTo>
                <a:cubicBezTo>
                  <a:pt x="0" y="1594577"/>
                  <a:pt x="1594577" y="0"/>
                  <a:pt x="3561588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EF0D8D6B-BD48-4433-8C5C-4AFBD5D58F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752" r="557" b="-2"/>
          <a:stretch/>
        </p:blipFill>
        <p:spPr>
          <a:xfrm>
            <a:off x="6021086" y="544777"/>
            <a:ext cx="6170914" cy="6313225"/>
          </a:xfrm>
          <a:custGeom>
            <a:avLst/>
            <a:gdLst/>
            <a:ahLst/>
            <a:cxnLst/>
            <a:rect l="l" t="t" r="r" b="b"/>
            <a:pathLst>
              <a:path w="6170914" h="6313225">
                <a:moveTo>
                  <a:pt x="3397813" y="0"/>
                </a:moveTo>
                <a:cubicBezTo>
                  <a:pt x="4453378" y="0"/>
                  <a:pt x="5396522" y="481334"/>
                  <a:pt x="6019731" y="1236489"/>
                </a:cubicBezTo>
                <a:lnTo>
                  <a:pt x="6170914" y="1438663"/>
                </a:lnTo>
                <a:lnTo>
                  <a:pt x="6170914" y="5356963"/>
                </a:lnTo>
                <a:lnTo>
                  <a:pt x="6019731" y="5559138"/>
                </a:lnTo>
                <a:cubicBezTo>
                  <a:pt x="5786028" y="5842321"/>
                  <a:pt x="5507333" y="6086998"/>
                  <a:pt x="5194591" y="6282226"/>
                </a:cubicBezTo>
                <a:lnTo>
                  <a:pt x="5141791" y="6313225"/>
                </a:lnTo>
                <a:lnTo>
                  <a:pt x="1659199" y="6313225"/>
                </a:lnTo>
                <a:lnTo>
                  <a:pt x="1498064" y="6215333"/>
                </a:lnTo>
                <a:cubicBezTo>
                  <a:pt x="594240" y="5604721"/>
                  <a:pt x="0" y="4570663"/>
                  <a:pt x="0" y="3397813"/>
                </a:cubicBezTo>
                <a:cubicBezTo>
                  <a:pt x="0" y="1521253"/>
                  <a:pt x="1521253" y="0"/>
                  <a:pt x="3397813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2433155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E63498A7-B61C-4868-BDE7-F7A1DB67AC53}"/>
              </a:ext>
            </a:extLst>
          </p:cNvPr>
          <p:cNvSpPr txBox="1">
            <a:spLocks/>
          </p:cNvSpPr>
          <p:nvPr/>
        </p:nvSpPr>
        <p:spPr>
          <a:xfrm>
            <a:off x="542545" y="230981"/>
            <a:ext cx="10515600" cy="9001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>
                <a:solidFill>
                  <a:schemeClr val="accent2"/>
                </a:solidFill>
              </a:rPr>
              <a:t>Enrolling Clients – A little deeper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5F51E0-1582-4594-84F6-405507CB4DD7}"/>
              </a:ext>
            </a:extLst>
          </p:cNvPr>
          <p:cNvSpPr txBox="1"/>
          <p:nvPr/>
        </p:nvSpPr>
        <p:spPr>
          <a:xfrm>
            <a:off x="8674768" y="1508367"/>
            <a:ext cx="32045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/>
              <a:t>Task is created when a policy is received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1A10EC-925F-4C82-BF51-C4EFD8F38E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766" y="1131093"/>
            <a:ext cx="7780952" cy="5257143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332D877-CC81-4260-9905-D7BAF5CCC8D1}"/>
              </a:ext>
            </a:extLst>
          </p:cNvPr>
          <p:cNvCxnSpPr>
            <a:cxnSpLocks/>
          </p:cNvCxnSpPr>
          <p:nvPr/>
        </p:nvCxnSpPr>
        <p:spPr>
          <a:xfrm flipH="1">
            <a:off x="3903406" y="1887794"/>
            <a:ext cx="4670324" cy="2330245"/>
          </a:xfrm>
          <a:prstGeom prst="straightConnector1">
            <a:avLst/>
          </a:prstGeom>
          <a:ln w="3492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0859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E63498A7-B61C-4868-BDE7-F7A1DB67AC53}"/>
              </a:ext>
            </a:extLst>
          </p:cNvPr>
          <p:cNvSpPr txBox="1">
            <a:spLocks/>
          </p:cNvSpPr>
          <p:nvPr/>
        </p:nvSpPr>
        <p:spPr>
          <a:xfrm>
            <a:off x="542545" y="230981"/>
            <a:ext cx="10515600" cy="9001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>
                <a:solidFill>
                  <a:schemeClr val="accent2"/>
                </a:solidFill>
              </a:rPr>
              <a:t>Enrolling Clients – A little deeper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5F51E0-1582-4594-84F6-405507CB4DD7}"/>
              </a:ext>
            </a:extLst>
          </p:cNvPr>
          <p:cNvSpPr txBox="1"/>
          <p:nvPr/>
        </p:nvSpPr>
        <p:spPr>
          <a:xfrm>
            <a:off x="8085221" y="1508367"/>
            <a:ext cx="37940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/>
              <a:t>CoManagementHandler.log</a:t>
            </a:r>
          </a:p>
          <a:p>
            <a:endParaRPr lang="en-GB" b="1"/>
          </a:p>
          <a:p>
            <a:r>
              <a:rPr lang="en-GB"/>
              <a:t>Indicates that MDM enrolment succeeded with the </a:t>
            </a:r>
            <a:r>
              <a:rPr lang="en-GB" err="1"/>
              <a:t>AAD</a:t>
            </a:r>
            <a:r>
              <a:rPr lang="en-GB" b="1" err="1"/>
              <a:t>Device</a:t>
            </a:r>
            <a:r>
              <a:rPr lang="en-GB" err="1"/>
              <a:t>Token</a:t>
            </a:r>
            <a:endParaRPr lang="en-GB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008FB00-7121-43E2-A7BF-981688901C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545" y="1131094"/>
            <a:ext cx="7109539" cy="5460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7610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06951C-B5D9-442B-AC7C-BEA928144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GB">
                <a:solidFill>
                  <a:srgbClr val="FFFFFF"/>
                </a:solidFill>
              </a:rPr>
              <a:t>Split Session </a:t>
            </a:r>
            <a:br>
              <a:rPr lang="en-GB">
                <a:solidFill>
                  <a:srgbClr val="FFFFFF"/>
                </a:solidFill>
              </a:rPr>
            </a:br>
            <a:br>
              <a:rPr lang="en-GB">
                <a:solidFill>
                  <a:srgbClr val="FFFFFF"/>
                </a:solidFill>
              </a:rPr>
            </a:br>
            <a:r>
              <a:rPr lang="en-GB">
                <a:solidFill>
                  <a:srgbClr val="FFFFFF"/>
                </a:solidFill>
              </a:rPr>
              <a:t>First Half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78C1B2-689B-4B1F-9C29-E1ED17846D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GB" sz="4400" b="1"/>
              <a:t>Co-management</a:t>
            </a:r>
          </a:p>
          <a:p>
            <a:pPr marL="0" indent="0">
              <a:buNone/>
            </a:pPr>
            <a:r>
              <a:rPr lang="en-GB"/>
              <a:t>Ben Whitmore</a:t>
            </a:r>
          </a:p>
          <a:p>
            <a:pPr marL="0" indent="0">
              <a:buNone/>
            </a:pPr>
            <a:endParaRPr lang="en-GB"/>
          </a:p>
          <a:p>
            <a:pPr marL="0" indent="0">
              <a:buNone/>
            </a:pPr>
            <a:r>
              <a:rPr lang="en-GB"/>
              <a:t>Discuss prerequisites and concepts of co-management. Look at enrolment in a bit more detail and demonstrate how to move workloads to Intune</a:t>
            </a:r>
          </a:p>
        </p:txBody>
      </p:sp>
    </p:spTree>
    <p:extLst>
      <p:ext uri="{BB962C8B-B14F-4D97-AF65-F5344CB8AC3E}">
        <p14:creationId xmlns:p14="http://schemas.microsoft.com/office/powerpoint/2010/main" val="41399580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E63498A7-B61C-4868-BDE7-F7A1DB67AC53}"/>
              </a:ext>
            </a:extLst>
          </p:cNvPr>
          <p:cNvSpPr txBox="1">
            <a:spLocks/>
          </p:cNvSpPr>
          <p:nvPr/>
        </p:nvSpPr>
        <p:spPr>
          <a:xfrm>
            <a:off x="542545" y="230981"/>
            <a:ext cx="10515600" cy="9001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>
                <a:solidFill>
                  <a:schemeClr val="accent2"/>
                </a:solidFill>
              </a:rPr>
              <a:t>Enrolling Clients – A little deeper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5F51E0-1582-4594-84F6-405507CB4DD7}"/>
              </a:ext>
            </a:extLst>
          </p:cNvPr>
          <p:cNvSpPr txBox="1"/>
          <p:nvPr/>
        </p:nvSpPr>
        <p:spPr>
          <a:xfrm>
            <a:off x="8373979" y="1508367"/>
            <a:ext cx="350532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/>
              <a:t>The client registry will indicate that enrolment was performed by ConfigMgr and the UPN will be</a:t>
            </a:r>
          </a:p>
          <a:p>
            <a:r>
              <a:rPr lang="en-GB"/>
              <a:t> </a:t>
            </a:r>
            <a:r>
              <a:rPr lang="en-GB" err="1">
                <a:hlinkClick r:id="rId3"/>
              </a:rPr>
              <a:t>fooUser</a:t>
            </a:r>
            <a:r>
              <a:rPr lang="en-GB">
                <a:hlinkClick r:id="rId3"/>
              </a:rPr>
              <a:t>@&lt;</a:t>
            </a:r>
            <a:r>
              <a:rPr lang="en-GB" err="1">
                <a:hlinkClick r:id="rId3"/>
              </a:rPr>
              <a:t>tenantname</a:t>
            </a:r>
            <a:r>
              <a:rPr lang="en-GB">
                <a:hlinkClick r:id="rId3"/>
              </a:rPr>
              <a:t>&gt;.onmicrosoft.com</a:t>
            </a:r>
            <a:endParaRPr lang="en-GB"/>
          </a:p>
          <a:p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BCFCBD-AE1C-49B7-AE39-CBF2D36A1F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545" y="1131093"/>
            <a:ext cx="7626897" cy="5568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6845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2B5398E-017B-4CA8-89C0-3381369701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715" y="1297858"/>
            <a:ext cx="10056170" cy="4935904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E63498A7-B61C-4868-BDE7-F7A1DB67AC53}"/>
              </a:ext>
            </a:extLst>
          </p:cNvPr>
          <p:cNvSpPr txBox="1">
            <a:spLocks/>
          </p:cNvSpPr>
          <p:nvPr/>
        </p:nvSpPr>
        <p:spPr>
          <a:xfrm>
            <a:off x="542545" y="230981"/>
            <a:ext cx="10515600" cy="9001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>
                <a:solidFill>
                  <a:schemeClr val="accent2"/>
                </a:solidFill>
              </a:rPr>
              <a:t>Enrolling Clients – A little deeper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5F51E0-1582-4594-84F6-405507CB4DD7}"/>
              </a:ext>
            </a:extLst>
          </p:cNvPr>
          <p:cNvSpPr txBox="1"/>
          <p:nvPr/>
        </p:nvSpPr>
        <p:spPr>
          <a:xfrm>
            <a:off x="8373979" y="1508367"/>
            <a:ext cx="3505329" cy="2677656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endParaRPr lang="en-GB" sz="2400"/>
          </a:p>
          <a:p>
            <a:r>
              <a:rPr lang="en-GB" sz="2400"/>
              <a:t>The </a:t>
            </a:r>
            <a:r>
              <a:rPr lang="en-GB" sz="2400" b="1"/>
              <a:t>Management name </a:t>
            </a:r>
            <a:r>
              <a:rPr lang="en-GB" sz="2400"/>
              <a:t>in Intune is derived from the Azure AD </a:t>
            </a:r>
            <a:r>
              <a:rPr lang="en-GB" sz="2400" b="1" err="1"/>
              <a:t>DeviceID</a:t>
            </a:r>
            <a:r>
              <a:rPr lang="en-GB" sz="2400" b="1"/>
              <a:t> </a:t>
            </a:r>
            <a:r>
              <a:rPr lang="en-GB" sz="2400"/>
              <a:t>when ConfigMgr enrols the device</a:t>
            </a:r>
            <a:endParaRPr lang="en-GB" sz="2400" b="1"/>
          </a:p>
          <a:p>
            <a:endParaRPr lang="en-GB" sz="2400" b="1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34522D0-BFD4-4AC6-8960-0A37C667A8D3}"/>
              </a:ext>
            </a:extLst>
          </p:cNvPr>
          <p:cNvCxnSpPr/>
          <p:nvPr/>
        </p:nvCxnSpPr>
        <p:spPr>
          <a:xfrm flipH="1">
            <a:off x="7125283" y="2930013"/>
            <a:ext cx="1248696" cy="324464"/>
          </a:xfrm>
          <a:prstGeom prst="straightConnector1">
            <a:avLst/>
          </a:prstGeom>
          <a:ln w="508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51939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6EBF06A5-4173-45DE-87B1-0791E098A3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7D51278-5576-43DE-8D1A-22BB8583D4B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70" r="8775" b="-3"/>
          <a:stretch/>
        </p:blipFill>
        <p:spPr>
          <a:xfrm>
            <a:off x="5511589" y="523804"/>
            <a:ext cx="6680411" cy="5696039"/>
          </a:xfrm>
          <a:custGeom>
            <a:avLst/>
            <a:gdLst/>
            <a:ahLst/>
            <a:cxnLst/>
            <a:rect l="l" t="t" r="r" b="b"/>
            <a:pathLst>
              <a:path w="6680411" h="5696039">
                <a:moveTo>
                  <a:pt x="3592766" y="0"/>
                </a:moveTo>
                <a:lnTo>
                  <a:pt x="4718262" y="0"/>
                </a:lnTo>
                <a:lnTo>
                  <a:pt x="4718262" y="2"/>
                </a:lnTo>
                <a:lnTo>
                  <a:pt x="6680411" y="2"/>
                </a:lnTo>
                <a:lnTo>
                  <a:pt x="6680411" y="5696022"/>
                </a:lnTo>
                <a:lnTo>
                  <a:pt x="3888773" y="5696022"/>
                </a:lnTo>
                <a:lnTo>
                  <a:pt x="3888773" y="5696039"/>
                </a:lnTo>
                <a:lnTo>
                  <a:pt x="0" y="5696039"/>
                </a:lnTo>
                <a:lnTo>
                  <a:pt x="2763278" y="19"/>
                </a:lnTo>
                <a:lnTo>
                  <a:pt x="3447183" y="19"/>
                </a:lnTo>
                <a:lnTo>
                  <a:pt x="3447183" y="2"/>
                </a:lnTo>
                <a:lnTo>
                  <a:pt x="3592765" y="2"/>
                </a:lnTo>
                <a:close/>
              </a:path>
            </a:pathLst>
          </a:custGeom>
        </p:spPr>
      </p:pic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206E9F47-DC46-4A02-B5DB-26B56C39C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523805"/>
            <a:ext cx="7800441" cy="5696020"/>
          </a:xfrm>
          <a:custGeom>
            <a:avLst/>
            <a:gdLst>
              <a:gd name="connsiteX0" fmla="*/ 0 w 7800441"/>
              <a:gd name="connsiteY0" fmla="*/ 0 h 5696020"/>
              <a:gd name="connsiteX1" fmla="*/ 7800441 w 7800441"/>
              <a:gd name="connsiteY1" fmla="*/ 0 h 5696020"/>
              <a:gd name="connsiteX2" fmla="*/ 5037161 w 7800441"/>
              <a:gd name="connsiteY2" fmla="*/ 5696020 h 5696020"/>
              <a:gd name="connsiteX3" fmla="*/ 0 w 7800441"/>
              <a:gd name="connsiteY3" fmla="*/ 5696020 h 5696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00441" h="5696020">
                <a:moveTo>
                  <a:pt x="0" y="0"/>
                </a:moveTo>
                <a:lnTo>
                  <a:pt x="7800441" y="0"/>
                </a:lnTo>
                <a:lnTo>
                  <a:pt x="5037161" y="5696020"/>
                </a:lnTo>
                <a:lnTo>
                  <a:pt x="0" y="5696020"/>
                </a:lnTo>
                <a:close/>
              </a:path>
            </a:pathLst>
          </a:cu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2DEECD-59B5-47BD-B11A-614098BEF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7" y="914400"/>
            <a:ext cx="5111877" cy="109537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>
                <a:solidFill>
                  <a:schemeClr val="accent2"/>
                </a:solidFill>
              </a:rPr>
              <a:t>Moving Workloads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70C12125-6DC7-4C9D-84A9-C42E4C22AD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2009775"/>
            <a:ext cx="4378452" cy="3867150"/>
          </a:xfrm>
        </p:spPr>
        <p:txBody>
          <a:bodyPr anchor="t">
            <a:normAutofit fontScale="92500" lnSpcReduction="20000"/>
          </a:bodyPr>
          <a:lstStyle/>
          <a:p>
            <a:pPr marL="0" indent="0">
              <a:buNone/>
            </a:pPr>
            <a:r>
              <a:rPr lang="en-US" sz="3300">
                <a:solidFill>
                  <a:srgbClr val="FFFFFF"/>
                </a:solidFill>
              </a:rPr>
              <a:t>Today, there are 7 workloads available in ConfigMgr</a:t>
            </a:r>
          </a:p>
          <a:p>
            <a:pPr marL="0" indent="0">
              <a:buNone/>
            </a:pPr>
            <a:endParaRPr lang="en-US" sz="2000">
              <a:solidFill>
                <a:srgbClr val="FFFFFF"/>
              </a:solidFill>
            </a:endParaRPr>
          </a:p>
          <a:p>
            <a:pPr fontAlgn="base"/>
            <a:r>
              <a:rPr lang="en-GB" sz="2100"/>
              <a:t>Compliance policies</a:t>
            </a:r>
          </a:p>
          <a:p>
            <a:pPr fontAlgn="base"/>
            <a:r>
              <a:rPr lang="en-GB" sz="2100"/>
              <a:t>Windows Update policies</a:t>
            </a:r>
          </a:p>
          <a:p>
            <a:pPr fontAlgn="base"/>
            <a:r>
              <a:rPr lang="en-GB" sz="2100"/>
              <a:t>Resource access policies</a:t>
            </a:r>
          </a:p>
          <a:p>
            <a:pPr fontAlgn="base"/>
            <a:r>
              <a:rPr lang="en-GB" sz="2100"/>
              <a:t>Endpoint Protection</a:t>
            </a:r>
          </a:p>
          <a:p>
            <a:pPr fontAlgn="base"/>
            <a:r>
              <a:rPr lang="en-GB" sz="2100"/>
              <a:t>Device configuration</a:t>
            </a:r>
          </a:p>
          <a:p>
            <a:pPr fontAlgn="base"/>
            <a:r>
              <a:rPr lang="en-GB" sz="2100"/>
              <a:t>Office Click-to-Run apps</a:t>
            </a:r>
          </a:p>
          <a:p>
            <a:pPr fontAlgn="base"/>
            <a:r>
              <a:rPr lang="en-GB" sz="2100"/>
              <a:t>Client apps</a:t>
            </a:r>
            <a:endParaRPr lang="en-US" sz="21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45712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7" name="Rectangle 46">
            <a:extLst>
              <a:ext uri="{FF2B5EF4-FFF2-40B4-BE49-F238E27FC236}">
                <a16:creationId xmlns:a16="http://schemas.microsoft.com/office/drawing/2014/main" id="{739E93DA-BA0C-4FFD-8859-C0D19FF5C0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3AF6A671-C637-4547-85F4-51B6D18813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29184" y="1"/>
            <a:ext cx="2446384" cy="5777808"/>
            <a:chOff x="329184" y="1"/>
            <a:chExt cx="524256" cy="5777808"/>
          </a:xfrm>
        </p:grpSpPr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C575CF26-3D3C-4C5A-A2B7-00432016EF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329184" y="5777809"/>
              <a:ext cx="521208" cy="0"/>
            </a:xfrm>
            <a:prstGeom prst="line">
              <a:avLst/>
            </a:prstGeom>
            <a:ln w="152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99413ED5-9ED4-4772-BCE4-2BCAE6B12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9184" y="1"/>
              <a:ext cx="524256" cy="553211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3" name="Rectangle 52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8623" y="269325"/>
            <a:ext cx="6116779" cy="620629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102C75-79A2-4B7B-93C4-260216D3A6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621" y="299105"/>
            <a:ext cx="8473593" cy="628956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12DEECD-59B5-47BD-B11A-614098BEF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7083" y="547998"/>
            <a:ext cx="3493932" cy="1612973"/>
          </a:xfrm>
          <a:solidFill>
            <a:schemeClr val="bg1"/>
          </a:solidFill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6000" b="1">
                <a:solidFill>
                  <a:schemeClr val="accent2"/>
                </a:solidFill>
              </a:rPr>
              <a:t>Moving Workloads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70C12125-6DC7-4C9D-84A9-C42E4C22AD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44707" y="2131192"/>
            <a:ext cx="3047305" cy="4457482"/>
          </a:xfr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endParaRPr lang="en-US" sz="2400"/>
          </a:p>
          <a:p>
            <a:pPr marL="0" indent="0">
              <a:buNone/>
            </a:pPr>
            <a:r>
              <a:rPr lang="en-US" sz="2400"/>
              <a:t>Workloads are calculated on the Client by merging a unique </a:t>
            </a:r>
            <a:r>
              <a:rPr lang="en-US" sz="2400" b="1"/>
              <a:t>capability</a:t>
            </a:r>
            <a:r>
              <a:rPr lang="en-US" sz="2400"/>
              <a:t> number which represents each workload</a:t>
            </a:r>
          </a:p>
          <a:p>
            <a:pPr marL="0" indent="0">
              <a:buNone/>
            </a:pP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7526425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EDF6F9-457C-46AC-AE16-0F503C96E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2271"/>
            <a:ext cx="10515600" cy="112841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200" b="1">
                <a:solidFill>
                  <a:schemeClr val="accent2"/>
                </a:solidFill>
              </a:rPr>
              <a:t>Moving Workloads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47A32E6-FC1F-409A-AF45-64A828FB7A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3474" r="-1" b="11003"/>
          <a:stretch/>
        </p:blipFill>
        <p:spPr>
          <a:xfrm>
            <a:off x="838200" y="1845426"/>
            <a:ext cx="10512547" cy="4450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5440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8">
            <a:extLst>
              <a:ext uri="{FF2B5EF4-FFF2-40B4-BE49-F238E27FC236}">
                <a16:creationId xmlns:a16="http://schemas.microsoft.com/office/drawing/2014/main" id="{9B76D444-2756-434F-AE61-96D69830C1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11E52BC-30C1-48E4-AA03-FF0BD05F55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5368" r="3" b="9723"/>
          <a:stretch/>
        </p:blipFill>
        <p:spPr>
          <a:xfrm>
            <a:off x="320040" y="320040"/>
            <a:ext cx="11548872" cy="4303462"/>
          </a:xfrm>
          <a:prstGeom prst="rect">
            <a:avLst/>
          </a:prstGeom>
        </p:spPr>
      </p:pic>
      <p:sp>
        <p:nvSpPr>
          <p:cNvPr id="17" name="Rectangle 20">
            <a:extLst>
              <a:ext uri="{FF2B5EF4-FFF2-40B4-BE49-F238E27FC236}">
                <a16:creationId xmlns:a16="http://schemas.microsoft.com/office/drawing/2014/main" id="{A27B6159-7734-4564-9E0F-C4BC43C36E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4782312"/>
            <a:ext cx="11548872" cy="1755648"/>
          </a:xfrm>
          <a:prstGeom prst="rect">
            <a:avLst/>
          </a:prstGeom>
          <a:solidFill>
            <a:schemeClr val="tx1">
              <a:alpha val="93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EDF6F9-457C-46AC-AE16-0F503C96E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009083"/>
            <a:ext cx="2889504" cy="134599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600" b="1">
                <a:solidFill>
                  <a:schemeClr val="accent2"/>
                </a:solidFill>
              </a:rPr>
              <a:t>Moving Workloads</a:t>
            </a:r>
          </a:p>
        </p:txBody>
      </p:sp>
      <p:cxnSp>
        <p:nvCxnSpPr>
          <p:cNvPr id="18" name="Straight Connector 22">
            <a:extLst>
              <a:ext uri="{FF2B5EF4-FFF2-40B4-BE49-F238E27FC236}">
                <a16:creationId xmlns:a16="http://schemas.microsoft.com/office/drawing/2014/main" id="{E2FFB46B-05BC-4950-B18A-9593FDAE6E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059936" y="5237979"/>
            <a:ext cx="0" cy="914400"/>
          </a:xfrm>
          <a:prstGeom prst="line">
            <a:avLst/>
          </a:prstGeom>
          <a:ln w="19050">
            <a:solidFill>
              <a:schemeClr val="bg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49F3980-D25E-4D9C-93E9-E4EBFBD0AF1C}"/>
              </a:ext>
            </a:extLst>
          </p:cNvPr>
          <p:cNvSpPr txBox="1"/>
          <p:nvPr/>
        </p:nvSpPr>
        <p:spPr>
          <a:xfrm>
            <a:off x="4379976" y="5009083"/>
            <a:ext cx="6976872" cy="1345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700">
                <a:solidFill>
                  <a:schemeClr val="bg1"/>
                </a:solidFill>
              </a:rPr>
              <a:t>The above log indicates the Compliance Workload has been moved to Intune for this client. The Capabilities are “merged”.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700" b="1">
                <a:solidFill>
                  <a:schemeClr val="bg1"/>
                </a:solidFill>
              </a:rPr>
              <a:t>1</a:t>
            </a:r>
            <a:r>
              <a:rPr lang="en-US" sz="1700">
                <a:solidFill>
                  <a:schemeClr val="bg1"/>
                </a:solidFill>
              </a:rPr>
              <a:t> (co-management configured) + </a:t>
            </a:r>
            <a:r>
              <a:rPr lang="en-US" sz="1700" b="1">
                <a:solidFill>
                  <a:schemeClr val="bg1"/>
                </a:solidFill>
              </a:rPr>
              <a:t>2</a:t>
            </a:r>
            <a:r>
              <a:rPr lang="en-US" sz="1700">
                <a:solidFill>
                  <a:schemeClr val="bg1"/>
                </a:solidFill>
              </a:rPr>
              <a:t> (Compliance) = Capabilities Value </a:t>
            </a:r>
            <a:r>
              <a:rPr lang="en-US" sz="1700" b="1">
                <a:solidFill>
                  <a:schemeClr val="bg1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8167185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9427AF5F-9A0E-42B7-A252-FD64C9885F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EDF6F9-457C-46AC-AE16-0F503C96E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0644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4000" b="1">
                <a:solidFill>
                  <a:schemeClr val="accent2"/>
                </a:solidFill>
              </a:rPr>
              <a:t>Moving Workloads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8B4F70E-C516-45AF-876C-EF1E3A8651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1895" y="1825625"/>
            <a:ext cx="3017767" cy="4303464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sz="2000"/>
          </a:p>
          <a:p>
            <a:pPr marL="0" indent="0">
              <a:buNone/>
            </a:pPr>
            <a:r>
              <a:rPr lang="en-GB" sz="2000"/>
              <a:t>The Microsoft Endpoint Manager Admin Centre will also indicate which workloads have been moved to Intune</a:t>
            </a:r>
          </a:p>
          <a:p>
            <a:pPr marL="0" indent="0">
              <a:buNone/>
            </a:pPr>
            <a:endParaRPr lang="en-GB" sz="2000"/>
          </a:p>
          <a:p>
            <a:endParaRPr lang="en-GB" sz="200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1DB03E-36D8-4A38-81DA-59C91A0134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7115" b="-3"/>
          <a:stretch/>
        </p:blipFill>
        <p:spPr>
          <a:xfrm>
            <a:off x="4079631" y="1515794"/>
            <a:ext cx="7596261" cy="5201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9041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9427AF5F-9A0E-42B7-A252-FD64C9885F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EDF6F9-457C-46AC-AE16-0F503C96E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0644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4000" b="1">
                <a:solidFill>
                  <a:schemeClr val="accent2"/>
                </a:solidFill>
              </a:rPr>
              <a:t>Moving Workloads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8B4F70E-C516-45AF-876C-EF1E3A8651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1895" y="1825625"/>
            <a:ext cx="3609473" cy="43034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000"/>
              <a:t>The maximum capabilities value was </a:t>
            </a:r>
            <a:r>
              <a:rPr lang="en-GB" sz="2000" b="1"/>
              <a:t>255 </a:t>
            </a:r>
            <a:r>
              <a:rPr lang="en-GB" sz="2000"/>
              <a:t>(all 7 workloads moved to Intune) </a:t>
            </a:r>
          </a:p>
          <a:p>
            <a:pPr marL="0" indent="0">
              <a:buNone/>
            </a:pPr>
            <a:endParaRPr lang="en-GB" sz="2000"/>
          </a:p>
          <a:p>
            <a:pPr marL="0" indent="0">
              <a:buNone/>
            </a:pPr>
            <a:r>
              <a:rPr lang="en-GB" sz="2000"/>
              <a:t>New maximum capability value is </a:t>
            </a:r>
            <a:r>
              <a:rPr lang="en-GB" sz="2000" b="1"/>
              <a:t>4095</a:t>
            </a:r>
          </a:p>
          <a:p>
            <a:pPr marL="0" indent="0">
              <a:buNone/>
            </a:pPr>
            <a:endParaRPr lang="en-GB" sz="2000" b="1"/>
          </a:p>
          <a:p>
            <a:pPr marL="0" indent="0">
              <a:buNone/>
            </a:pPr>
            <a:endParaRPr lang="en-GB" sz="2000"/>
          </a:p>
          <a:p>
            <a:endParaRPr lang="en-GB" sz="2000"/>
          </a:p>
        </p:txBody>
      </p: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0575E4ED-518D-437A-A097-27DD5110A4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4053" y="3382685"/>
            <a:ext cx="6561220" cy="2877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">
            <a:extLst>
              <a:ext uri="{FF2B5EF4-FFF2-40B4-BE49-F238E27FC236}">
                <a16:creationId xmlns:a16="http://schemas.microsoft.com/office/drawing/2014/main" id="{8877B7C9-E93A-4C76-A2BA-FFAD0C8711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3264" y="1375539"/>
            <a:ext cx="3952054" cy="4014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0881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9">
            <a:extLst>
              <a:ext uri="{FF2B5EF4-FFF2-40B4-BE49-F238E27FC236}">
                <a16:creationId xmlns:a16="http://schemas.microsoft.com/office/drawing/2014/main" id="{91F32EBA-ED97-466E-8CFA-8382584155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D8FADE-533E-44C2-A670-726687FC2B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199" y="851517"/>
            <a:ext cx="5130795" cy="1461778"/>
          </a:xfrm>
        </p:spPr>
        <p:txBody>
          <a:bodyPr>
            <a:normAutofit/>
          </a:bodyPr>
          <a:lstStyle/>
          <a:p>
            <a:r>
              <a:rPr lang="en-US" sz="4000" b="1">
                <a:solidFill>
                  <a:schemeClr val="accent2"/>
                </a:solidFill>
              </a:rPr>
              <a:t>Considerations for Workloads</a:t>
            </a:r>
            <a:endParaRPr lang="en-GB" sz="4000">
              <a:solidFill>
                <a:schemeClr val="accent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3A0391-EADF-4578-BC80-E2592984F2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7755" y="2470248"/>
            <a:ext cx="5378239" cy="4009210"/>
          </a:xfrm>
        </p:spPr>
        <p:txBody>
          <a:bodyPr>
            <a:normAutofit/>
          </a:bodyPr>
          <a:lstStyle/>
          <a:p>
            <a:r>
              <a:rPr lang="en-GB" sz="2000"/>
              <a:t>Consider any legacy settings that may impact a successful workload move</a:t>
            </a:r>
          </a:p>
          <a:p>
            <a:r>
              <a:rPr lang="en-GB" sz="2000"/>
              <a:t>Consider any Intune settings that the device will suddenly be in scope for as the workload is moved</a:t>
            </a:r>
          </a:p>
          <a:p>
            <a:r>
              <a:rPr lang="en-GB" sz="2000"/>
              <a:t>Test on a pilot group</a:t>
            </a:r>
          </a:p>
          <a:p>
            <a:r>
              <a:rPr lang="en-GB" sz="2000"/>
              <a:t>Consider implementing a CMG.. Seriously!</a:t>
            </a:r>
          </a:p>
        </p:txBody>
      </p:sp>
      <p:sp>
        <p:nvSpPr>
          <p:cNvPr id="17" name="Freeform: Shape 11">
            <a:extLst>
              <a:ext uri="{FF2B5EF4-FFF2-40B4-BE49-F238E27FC236}">
                <a16:creationId xmlns:a16="http://schemas.microsoft.com/office/drawing/2014/main" id="{62A38935-BB53-4DF7-A56E-48DD25B685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0370" y="851518"/>
            <a:ext cx="6184806" cy="5154967"/>
          </a:xfrm>
          <a:custGeom>
            <a:avLst/>
            <a:gdLst>
              <a:gd name="connsiteX0" fmla="*/ 363179 w 6184806"/>
              <a:gd name="connsiteY0" fmla="*/ 3125191 h 5154967"/>
              <a:gd name="connsiteX1" fmla="*/ 898270 w 6184806"/>
              <a:gd name="connsiteY1" fmla="*/ 3125191 h 5154967"/>
              <a:gd name="connsiteX2" fmla="*/ 980326 w 6184806"/>
              <a:gd name="connsiteY2" fmla="*/ 3173551 h 5154967"/>
              <a:gd name="connsiteX3" fmla="*/ 1248448 w 6184806"/>
              <a:gd name="connsiteY3" fmla="*/ 3635277 h 5154967"/>
              <a:gd name="connsiteX4" fmla="*/ 1248448 w 6184806"/>
              <a:gd name="connsiteY4" fmla="*/ 3729695 h 5154967"/>
              <a:gd name="connsiteX5" fmla="*/ 980326 w 6184806"/>
              <a:gd name="connsiteY5" fmla="*/ 4191421 h 5154967"/>
              <a:gd name="connsiteX6" fmla="*/ 898270 w 6184806"/>
              <a:gd name="connsiteY6" fmla="*/ 4239781 h 5154967"/>
              <a:gd name="connsiteX7" fmla="*/ 363179 w 6184806"/>
              <a:gd name="connsiteY7" fmla="*/ 4239781 h 5154967"/>
              <a:gd name="connsiteX8" fmla="*/ 279969 w 6184806"/>
              <a:gd name="connsiteY8" fmla="*/ 4191421 h 5154967"/>
              <a:gd name="connsiteX9" fmla="*/ 13002 w 6184806"/>
              <a:gd name="connsiteY9" fmla="*/ 3729695 h 5154967"/>
              <a:gd name="connsiteX10" fmla="*/ 13002 w 6184806"/>
              <a:gd name="connsiteY10" fmla="*/ 3635277 h 5154967"/>
              <a:gd name="connsiteX11" fmla="*/ 279969 w 6184806"/>
              <a:gd name="connsiteY11" fmla="*/ 3173551 h 5154967"/>
              <a:gd name="connsiteX12" fmla="*/ 363179 w 6184806"/>
              <a:gd name="connsiteY12" fmla="*/ 3125191 h 5154967"/>
              <a:gd name="connsiteX13" fmla="*/ 2489721 w 6184806"/>
              <a:gd name="connsiteY13" fmla="*/ 570035 h 5154967"/>
              <a:gd name="connsiteX14" fmla="*/ 2764862 w 6184806"/>
              <a:gd name="connsiteY14" fmla="*/ 570035 h 5154967"/>
              <a:gd name="connsiteX15" fmla="*/ 2796959 w 6184806"/>
              <a:gd name="connsiteY15" fmla="*/ 570035 h 5154967"/>
              <a:gd name="connsiteX16" fmla="*/ 2827587 w 6184806"/>
              <a:gd name="connsiteY16" fmla="*/ 622777 h 5154967"/>
              <a:gd name="connsiteX17" fmla="*/ 2977604 w 6184806"/>
              <a:gd name="connsiteY17" fmla="*/ 881117 h 5154967"/>
              <a:gd name="connsiteX18" fmla="*/ 2977604 w 6184806"/>
              <a:gd name="connsiteY18" fmla="*/ 1025720 h 5154967"/>
              <a:gd name="connsiteX19" fmla="*/ 2566968 w 6184806"/>
              <a:gd name="connsiteY19" fmla="*/ 1732863 h 5154967"/>
              <a:gd name="connsiteX20" fmla="*/ 2441299 w 6184806"/>
              <a:gd name="connsiteY20" fmla="*/ 1806927 h 5154967"/>
              <a:gd name="connsiteX21" fmla="*/ 1621798 w 6184806"/>
              <a:gd name="connsiteY21" fmla="*/ 1806927 h 5154967"/>
              <a:gd name="connsiteX22" fmla="*/ 1583218 w 6184806"/>
              <a:gd name="connsiteY22" fmla="*/ 1801802 h 5154967"/>
              <a:gd name="connsiteX23" fmla="*/ 1556683 w 6184806"/>
              <a:gd name="connsiteY23" fmla="*/ 1790677 h 5154967"/>
              <a:gd name="connsiteX24" fmla="*/ 1572899 w 6184806"/>
              <a:gd name="connsiteY24" fmla="*/ 1762631 h 5154967"/>
              <a:gd name="connsiteX25" fmla="*/ 2147429 w 6184806"/>
              <a:gd name="connsiteY25" fmla="*/ 768968 h 5154967"/>
              <a:gd name="connsiteX26" fmla="*/ 2489721 w 6184806"/>
              <a:gd name="connsiteY26" fmla="*/ 570035 h 5154967"/>
              <a:gd name="connsiteX27" fmla="*/ 1573268 w 6184806"/>
              <a:gd name="connsiteY27" fmla="*/ 0 h 5154967"/>
              <a:gd name="connsiteX28" fmla="*/ 2497662 w 6184806"/>
              <a:gd name="connsiteY28" fmla="*/ 0 h 5154967"/>
              <a:gd name="connsiteX29" fmla="*/ 2639415 w 6184806"/>
              <a:gd name="connsiteY29" fmla="*/ 83546 h 5154967"/>
              <a:gd name="connsiteX30" fmla="*/ 2887862 w 6184806"/>
              <a:gd name="connsiteY30" fmla="*/ 511387 h 5154967"/>
              <a:gd name="connsiteX31" fmla="*/ 2915928 w 6184806"/>
              <a:gd name="connsiteY31" fmla="*/ 559720 h 5154967"/>
              <a:gd name="connsiteX32" fmla="*/ 2893844 w 6184806"/>
              <a:gd name="connsiteY32" fmla="*/ 559720 h 5154967"/>
              <a:gd name="connsiteX33" fmla="*/ 2789466 w 6184806"/>
              <a:gd name="connsiteY33" fmla="*/ 559720 h 5154967"/>
              <a:gd name="connsiteX34" fmla="*/ 2744122 w 6184806"/>
              <a:gd name="connsiteY34" fmla="*/ 481634 h 5154967"/>
              <a:gd name="connsiteX35" fmla="*/ 2570885 w 6184806"/>
              <a:gd name="connsiteY35" fmla="*/ 183309 h 5154967"/>
              <a:gd name="connsiteX36" fmla="*/ 2445216 w 6184806"/>
              <a:gd name="connsiteY36" fmla="*/ 109244 h 5154967"/>
              <a:gd name="connsiteX37" fmla="*/ 1625714 w 6184806"/>
              <a:gd name="connsiteY37" fmla="*/ 109244 h 5154967"/>
              <a:gd name="connsiteX38" fmla="*/ 1498276 w 6184806"/>
              <a:gd name="connsiteY38" fmla="*/ 183309 h 5154967"/>
              <a:gd name="connsiteX39" fmla="*/ 1089410 w 6184806"/>
              <a:gd name="connsiteY39" fmla="*/ 890450 h 5154967"/>
              <a:gd name="connsiteX40" fmla="*/ 1089410 w 6184806"/>
              <a:gd name="connsiteY40" fmla="*/ 1035054 h 5154967"/>
              <a:gd name="connsiteX41" fmla="*/ 1498276 w 6184806"/>
              <a:gd name="connsiteY41" fmla="*/ 1742196 h 5154967"/>
              <a:gd name="connsiteX42" fmla="*/ 1552039 w 6184806"/>
              <a:gd name="connsiteY42" fmla="*/ 1796421 h 5154967"/>
              <a:gd name="connsiteX43" fmla="*/ 1558260 w 6184806"/>
              <a:gd name="connsiteY43" fmla="*/ 1799029 h 5154967"/>
              <a:gd name="connsiteX44" fmla="*/ 1524911 w 6184806"/>
              <a:gd name="connsiteY44" fmla="*/ 1856707 h 5154967"/>
              <a:gd name="connsiteX45" fmla="*/ 1500108 w 6184806"/>
              <a:gd name="connsiteY45" fmla="*/ 1899604 h 5154967"/>
              <a:gd name="connsiteX46" fmla="*/ 1525834 w 6184806"/>
              <a:gd name="connsiteY46" fmla="*/ 1910390 h 5154967"/>
              <a:gd name="connsiteX47" fmla="*/ 1569352 w 6184806"/>
              <a:gd name="connsiteY47" fmla="*/ 1916170 h 5154967"/>
              <a:gd name="connsiteX48" fmla="*/ 2493745 w 6184806"/>
              <a:gd name="connsiteY48" fmla="*/ 1916170 h 5154967"/>
              <a:gd name="connsiteX49" fmla="*/ 2635498 w 6184806"/>
              <a:gd name="connsiteY49" fmla="*/ 1832627 h 5154967"/>
              <a:gd name="connsiteX50" fmla="*/ 3098693 w 6184806"/>
              <a:gd name="connsiteY50" fmla="*/ 1034974 h 5154967"/>
              <a:gd name="connsiteX51" fmla="*/ 3098693 w 6184806"/>
              <a:gd name="connsiteY51" fmla="*/ 871863 h 5154967"/>
              <a:gd name="connsiteX52" fmla="*/ 2945803 w 6184806"/>
              <a:gd name="connsiteY52" fmla="*/ 608576 h 5154967"/>
              <a:gd name="connsiteX53" fmla="*/ 2923422 w 6184806"/>
              <a:gd name="connsiteY53" fmla="*/ 570035 h 5154967"/>
              <a:gd name="connsiteX54" fmla="*/ 3027104 w 6184806"/>
              <a:gd name="connsiteY54" fmla="*/ 570035 h 5154967"/>
              <a:gd name="connsiteX55" fmla="*/ 4690846 w 6184806"/>
              <a:gd name="connsiteY55" fmla="*/ 570035 h 5154967"/>
              <a:gd name="connsiteX56" fmla="*/ 5028384 w 6184806"/>
              <a:gd name="connsiteY56" fmla="*/ 768968 h 5154967"/>
              <a:gd name="connsiteX57" fmla="*/ 6131323 w 6184806"/>
              <a:gd name="connsiteY57" fmla="*/ 2668304 h 5154967"/>
              <a:gd name="connsiteX58" fmla="*/ 6131323 w 6184806"/>
              <a:gd name="connsiteY58" fmla="*/ 3056698 h 5154967"/>
              <a:gd name="connsiteX59" fmla="*/ 5028384 w 6184806"/>
              <a:gd name="connsiteY59" fmla="*/ 4956035 h 5154967"/>
              <a:gd name="connsiteX60" fmla="*/ 4690846 w 6184806"/>
              <a:gd name="connsiteY60" fmla="*/ 5154967 h 5154967"/>
              <a:gd name="connsiteX61" fmla="*/ 2489721 w 6184806"/>
              <a:gd name="connsiteY61" fmla="*/ 5154967 h 5154967"/>
              <a:gd name="connsiteX62" fmla="*/ 2147429 w 6184806"/>
              <a:gd name="connsiteY62" fmla="*/ 4956035 h 5154967"/>
              <a:gd name="connsiteX63" fmla="*/ 1049243 w 6184806"/>
              <a:gd name="connsiteY63" fmla="*/ 3056698 h 5154967"/>
              <a:gd name="connsiteX64" fmla="*/ 1049243 w 6184806"/>
              <a:gd name="connsiteY64" fmla="*/ 2668304 h 5154967"/>
              <a:gd name="connsiteX65" fmla="*/ 1457007 w 6184806"/>
              <a:gd name="connsiteY65" fmla="*/ 1963067 h 5154967"/>
              <a:gd name="connsiteX66" fmla="*/ 1491373 w 6184806"/>
              <a:gd name="connsiteY66" fmla="*/ 1903634 h 5154967"/>
              <a:gd name="connsiteX67" fmla="*/ 1490164 w 6184806"/>
              <a:gd name="connsiteY67" fmla="*/ 1903127 h 5154967"/>
              <a:gd name="connsiteX68" fmla="*/ 1429519 w 6184806"/>
              <a:gd name="connsiteY68" fmla="*/ 1841960 h 5154967"/>
              <a:gd name="connsiteX69" fmla="*/ 968320 w 6184806"/>
              <a:gd name="connsiteY69" fmla="*/ 1044307 h 5154967"/>
              <a:gd name="connsiteX70" fmla="*/ 968320 w 6184806"/>
              <a:gd name="connsiteY70" fmla="*/ 881196 h 5154967"/>
              <a:gd name="connsiteX71" fmla="*/ 1429519 w 6184806"/>
              <a:gd name="connsiteY71" fmla="*/ 83546 h 5154967"/>
              <a:gd name="connsiteX72" fmla="*/ 1573268 w 6184806"/>
              <a:gd name="connsiteY72" fmla="*/ 0 h 5154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6184806" h="5154967">
                <a:moveTo>
                  <a:pt x="363179" y="3125191"/>
                </a:moveTo>
                <a:cubicBezTo>
                  <a:pt x="363179" y="3125191"/>
                  <a:pt x="363179" y="3125191"/>
                  <a:pt x="898270" y="3125191"/>
                </a:cubicBezTo>
                <a:cubicBezTo>
                  <a:pt x="931786" y="3125191"/>
                  <a:pt x="964145" y="3143614"/>
                  <a:pt x="980326" y="3173551"/>
                </a:cubicBezTo>
                <a:cubicBezTo>
                  <a:pt x="980326" y="3173551"/>
                  <a:pt x="980326" y="3173551"/>
                  <a:pt x="1248448" y="3635277"/>
                </a:cubicBezTo>
                <a:cubicBezTo>
                  <a:pt x="1265784" y="3664063"/>
                  <a:pt x="1265784" y="3700909"/>
                  <a:pt x="1248448" y="3729695"/>
                </a:cubicBezTo>
                <a:cubicBezTo>
                  <a:pt x="1248448" y="3729695"/>
                  <a:pt x="1248448" y="3729695"/>
                  <a:pt x="980326" y="4191421"/>
                </a:cubicBezTo>
                <a:cubicBezTo>
                  <a:pt x="964145" y="4221358"/>
                  <a:pt x="931786" y="4239781"/>
                  <a:pt x="898270" y="4239781"/>
                </a:cubicBezTo>
                <a:cubicBezTo>
                  <a:pt x="898270" y="4239781"/>
                  <a:pt x="898270" y="4239781"/>
                  <a:pt x="363179" y="4239781"/>
                </a:cubicBezTo>
                <a:cubicBezTo>
                  <a:pt x="328508" y="4239781"/>
                  <a:pt x="297305" y="4221358"/>
                  <a:pt x="279969" y="4191421"/>
                </a:cubicBezTo>
                <a:cubicBezTo>
                  <a:pt x="279969" y="4191421"/>
                  <a:pt x="279969" y="4191421"/>
                  <a:pt x="13002" y="3729695"/>
                </a:cubicBezTo>
                <a:cubicBezTo>
                  <a:pt x="-4334" y="3700909"/>
                  <a:pt x="-4334" y="3664063"/>
                  <a:pt x="13002" y="3635277"/>
                </a:cubicBezTo>
                <a:cubicBezTo>
                  <a:pt x="13002" y="3635277"/>
                  <a:pt x="13002" y="3635277"/>
                  <a:pt x="279969" y="3173551"/>
                </a:cubicBezTo>
                <a:cubicBezTo>
                  <a:pt x="297305" y="3143614"/>
                  <a:pt x="328508" y="3125191"/>
                  <a:pt x="363179" y="3125191"/>
                </a:cubicBezTo>
                <a:close/>
                <a:moveTo>
                  <a:pt x="2489721" y="570035"/>
                </a:moveTo>
                <a:cubicBezTo>
                  <a:pt x="2489721" y="570035"/>
                  <a:pt x="2489721" y="570035"/>
                  <a:pt x="2764862" y="570035"/>
                </a:cubicBezTo>
                <a:lnTo>
                  <a:pt x="2796959" y="570035"/>
                </a:lnTo>
                <a:lnTo>
                  <a:pt x="2827587" y="622777"/>
                </a:lnTo>
                <a:cubicBezTo>
                  <a:pt x="2870233" y="696217"/>
                  <a:pt x="2919858" y="781675"/>
                  <a:pt x="2977604" y="881117"/>
                </a:cubicBezTo>
                <a:cubicBezTo>
                  <a:pt x="3004153" y="925204"/>
                  <a:pt x="3004153" y="981634"/>
                  <a:pt x="2977604" y="1025720"/>
                </a:cubicBezTo>
                <a:cubicBezTo>
                  <a:pt x="2977604" y="1025720"/>
                  <a:pt x="2977604" y="1025720"/>
                  <a:pt x="2566968" y="1732863"/>
                </a:cubicBezTo>
                <a:cubicBezTo>
                  <a:pt x="2542188" y="1778712"/>
                  <a:pt x="2492629" y="1806927"/>
                  <a:pt x="2441299" y="1806927"/>
                </a:cubicBezTo>
                <a:cubicBezTo>
                  <a:pt x="2441299" y="1806927"/>
                  <a:pt x="2441299" y="1806927"/>
                  <a:pt x="1621798" y="1806927"/>
                </a:cubicBezTo>
                <a:cubicBezTo>
                  <a:pt x="1608523" y="1806927"/>
                  <a:pt x="1595580" y="1805163"/>
                  <a:pt x="1583218" y="1801802"/>
                </a:cubicBezTo>
                <a:lnTo>
                  <a:pt x="1556683" y="1790677"/>
                </a:lnTo>
                <a:lnTo>
                  <a:pt x="1572899" y="1762631"/>
                </a:lnTo>
                <a:cubicBezTo>
                  <a:pt x="1719523" y="1509042"/>
                  <a:pt x="1907201" y="1184448"/>
                  <a:pt x="2147429" y="768968"/>
                </a:cubicBezTo>
                <a:cubicBezTo>
                  <a:pt x="2218739" y="645819"/>
                  <a:pt x="2347099" y="570035"/>
                  <a:pt x="2489721" y="570035"/>
                </a:cubicBezTo>
                <a:close/>
                <a:moveTo>
                  <a:pt x="1573268" y="0"/>
                </a:moveTo>
                <a:cubicBezTo>
                  <a:pt x="1573268" y="0"/>
                  <a:pt x="1573268" y="0"/>
                  <a:pt x="2497662" y="0"/>
                </a:cubicBezTo>
                <a:cubicBezTo>
                  <a:pt x="2555561" y="0"/>
                  <a:pt x="2611463" y="31828"/>
                  <a:pt x="2639415" y="83546"/>
                </a:cubicBezTo>
                <a:cubicBezTo>
                  <a:pt x="2639415" y="83546"/>
                  <a:pt x="2639415" y="83546"/>
                  <a:pt x="2887862" y="511387"/>
                </a:cubicBezTo>
                <a:lnTo>
                  <a:pt x="2915928" y="559720"/>
                </a:lnTo>
                <a:lnTo>
                  <a:pt x="2893844" y="559720"/>
                </a:lnTo>
                <a:lnTo>
                  <a:pt x="2789466" y="559720"/>
                </a:lnTo>
                <a:lnTo>
                  <a:pt x="2744122" y="481634"/>
                </a:lnTo>
                <a:cubicBezTo>
                  <a:pt x="2570885" y="183309"/>
                  <a:pt x="2570885" y="183309"/>
                  <a:pt x="2570885" y="183309"/>
                </a:cubicBezTo>
                <a:cubicBezTo>
                  <a:pt x="2546104" y="137459"/>
                  <a:pt x="2496545" y="109244"/>
                  <a:pt x="2445216" y="109244"/>
                </a:cubicBezTo>
                <a:cubicBezTo>
                  <a:pt x="1625714" y="109244"/>
                  <a:pt x="1625714" y="109244"/>
                  <a:pt x="1625714" y="109244"/>
                </a:cubicBezTo>
                <a:cubicBezTo>
                  <a:pt x="1572615" y="109244"/>
                  <a:pt x="1524825" y="137459"/>
                  <a:pt x="1498276" y="183309"/>
                </a:cubicBezTo>
                <a:cubicBezTo>
                  <a:pt x="1089410" y="890450"/>
                  <a:pt x="1089410" y="890450"/>
                  <a:pt x="1089410" y="890450"/>
                </a:cubicBezTo>
                <a:cubicBezTo>
                  <a:pt x="1062860" y="934537"/>
                  <a:pt x="1062860" y="990968"/>
                  <a:pt x="1089410" y="1035054"/>
                </a:cubicBezTo>
                <a:cubicBezTo>
                  <a:pt x="1498276" y="1742196"/>
                  <a:pt x="1498276" y="1742196"/>
                  <a:pt x="1498276" y="1742196"/>
                </a:cubicBezTo>
                <a:cubicBezTo>
                  <a:pt x="1511551" y="1765121"/>
                  <a:pt x="1530135" y="1783637"/>
                  <a:pt x="1552039" y="1796421"/>
                </a:cubicBezTo>
                <a:lnTo>
                  <a:pt x="1558260" y="1799029"/>
                </a:lnTo>
                <a:lnTo>
                  <a:pt x="1524911" y="1856707"/>
                </a:lnTo>
                <a:lnTo>
                  <a:pt x="1500108" y="1899604"/>
                </a:lnTo>
                <a:lnTo>
                  <a:pt x="1525834" y="1910390"/>
                </a:lnTo>
                <a:cubicBezTo>
                  <a:pt x="1539779" y="1914181"/>
                  <a:pt x="1554378" y="1916170"/>
                  <a:pt x="1569352" y="1916170"/>
                </a:cubicBezTo>
                <a:cubicBezTo>
                  <a:pt x="2493745" y="1916170"/>
                  <a:pt x="2493745" y="1916170"/>
                  <a:pt x="2493745" y="1916170"/>
                </a:cubicBezTo>
                <a:cubicBezTo>
                  <a:pt x="2551645" y="1916170"/>
                  <a:pt x="2607546" y="1884345"/>
                  <a:pt x="2635498" y="1832627"/>
                </a:cubicBezTo>
                <a:cubicBezTo>
                  <a:pt x="3098693" y="1034974"/>
                  <a:pt x="3098693" y="1034974"/>
                  <a:pt x="3098693" y="1034974"/>
                </a:cubicBezTo>
                <a:cubicBezTo>
                  <a:pt x="3128641" y="985246"/>
                  <a:pt x="3128641" y="921593"/>
                  <a:pt x="3098693" y="871863"/>
                </a:cubicBezTo>
                <a:cubicBezTo>
                  <a:pt x="3040794" y="772157"/>
                  <a:pt x="2990132" y="684914"/>
                  <a:pt x="2945803" y="608576"/>
                </a:cubicBezTo>
                <a:lnTo>
                  <a:pt x="2923422" y="570035"/>
                </a:lnTo>
                <a:lnTo>
                  <a:pt x="3027104" y="570035"/>
                </a:lnTo>
                <a:cubicBezTo>
                  <a:pt x="3349535" y="570035"/>
                  <a:pt x="3865424" y="570035"/>
                  <a:pt x="4690846" y="570035"/>
                </a:cubicBezTo>
                <a:cubicBezTo>
                  <a:pt x="4828714" y="570035"/>
                  <a:pt x="4961827" y="645819"/>
                  <a:pt x="5028384" y="768968"/>
                </a:cubicBezTo>
                <a:cubicBezTo>
                  <a:pt x="5028384" y="768968"/>
                  <a:pt x="5028384" y="768968"/>
                  <a:pt x="6131323" y="2668304"/>
                </a:cubicBezTo>
                <a:cubicBezTo>
                  <a:pt x="6202634" y="2786717"/>
                  <a:pt x="6202634" y="2938285"/>
                  <a:pt x="6131323" y="3056698"/>
                </a:cubicBezTo>
                <a:cubicBezTo>
                  <a:pt x="6131323" y="3056698"/>
                  <a:pt x="6131323" y="3056698"/>
                  <a:pt x="5028384" y="4956035"/>
                </a:cubicBezTo>
                <a:cubicBezTo>
                  <a:pt x="4961827" y="5079184"/>
                  <a:pt x="4828714" y="5154967"/>
                  <a:pt x="4690846" y="5154967"/>
                </a:cubicBezTo>
                <a:cubicBezTo>
                  <a:pt x="4690846" y="5154967"/>
                  <a:pt x="4690846" y="5154967"/>
                  <a:pt x="2489721" y="5154967"/>
                </a:cubicBezTo>
                <a:cubicBezTo>
                  <a:pt x="2347099" y="5154967"/>
                  <a:pt x="2218739" y="5079184"/>
                  <a:pt x="2147429" y="4956035"/>
                </a:cubicBezTo>
                <a:cubicBezTo>
                  <a:pt x="2147429" y="4956035"/>
                  <a:pt x="2147429" y="4956035"/>
                  <a:pt x="1049243" y="3056698"/>
                </a:cubicBezTo>
                <a:cubicBezTo>
                  <a:pt x="977932" y="2938285"/>
                  <a:pt x="977932" y="2786717"/>
                  <a:pt x="1049243" y="2668304"/>
                </a:cubicBezTo>
                <a:cubicBezTo>
                  <a:pt x="1049243" y="2668304"/>
                  <a:pt x="1049243" y="2668304"/>
                  <a:pt x="1457007" y="1963067"/>
                </a:cubicBezTo>
                <a:lnTo>
                  <a:pt x="1491373" y="1903634"/>
                </a:lnTo>
                <a:lnTo>
                  <a:pt x="1490164" y="1903127"/>
                </a:lnTo>
                <a:cubicBezTo>
                  <a:pt x="1465456" y="1888705"/>
                  <a:pt x="1444493" y="1867820"/>
                  <a:pt x="1429519" y="1841960"/>
                </a:cubicBezTo>
                <a:cubicBezTo>
                  <a:pt x="1429519" y="1841960"/>
                  <a:pt x="1429519" y="1841960"/>
                  <a:pt x="968320" y="1044307"/>
                </a:cubicBezTo>
                <a:cubicBezTo>
                  <a:pt x="938371" y="994579"/>
                  <a:pt x="938371" y="930926"/>
                  <a:pt x="968320" y="881196"/>
                </a:cubicBezTo>
                <a:cubicBezTo>
                  <a:pt x="968320" y="881196"/>
                  <a:pt x="968320" y="881196"/>
                  <a:pt x="1429519" y="83546"/>
                </a:cubicBezTo>
                <a:cubicBezTo>
                  <a:pt x="1459466" y="31828"/>
                  <a:pt x="1513373" y="0"/>
                  <a:pt x="1573268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Graphic 4" descr="Head with gears">
            <a:extLst>
              <a:ext uri="{FF2B5EF4-FFF2-40B4-BE49-F238E27FC236}">
                <a16:creationId xmlns:a16="http://schemas.microsoft.com/office/drawing/2014/main" id="{CCE3FCF1-5C5C-4FC6-8898-CE1426B507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35330" y="2105470"/>
            <a:ext cx="3217333" cy="3217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684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9">
            <a:extLst>
              <a:ext uri="{FF2B5EF4-FFF2-40B4-BE49-F238E27FC236}">
                <a16:creationId xmlns:a16="http://schemas.microsoft.com/office/drawing/2014/main" id="{91F32EBA-ED97-466E-8CFA-8382584155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D8FADE-533E-44C2-A670-726687FC2B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755" y="847624"/>
            <a:ext cx="5130795" cy="1461778"/>
          </a:xfrm>
        </p:spPr>
        <p:txBody>
          <a:bodyPr>
            <a:normAutofit/>
          </a:bodyPr>
          <a:lstStyle/>
          <a:p>
            <a:r>
              <a:rPr lang="en-US" sz="4000" b="1">
                <a:solidFill>
                  <a:schemeClr val="accent2"/>
                </a:solidFill>
              </a:rPr>
              <a:t>Real world Gotchas</a:t>
            </a:r>
            <a:endParaRPr lang="en-GB" sz="4000">
              <a:solidFill>
                <a:schemeClr val="accent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3A0391-EADF-4578-BC80-E2592984F2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7755" y="2470248"/>
            <a:ext cx="5378239" cy="400921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1800" b="1"/>
              <a:t>Windows Updates Disabled</a:t>
            </a:r>
            <a:endParaRPr lang="en-GB" sz="1800" b="1">
              <a:hlinkClick r:id="rId3"/>
            </a:endParaRPr>
          </a:p>
          <a:p>
            <a:pPr marL="0" indent="0">
              <a:buNone/>
            </a:pPr>
            <a:r>
              <a:rPr lang="en-GB" sz="1800">
                <a:hlinkClick r:id="rId3"/>
              </a:rPr>
              <a:t>https://byteben.com/bb/using-memcm-to-fix-legacy-gpo-settings-that-prevent-co-managed-clients-getting-updates-from-intune/</a:t>
            </a:r>
            <a:endParaRPr lang="en-GB" sz="1800"/>
          </a:p>
          <a:p>
            <a:pPr marL="0" indent="0">
              <a:buNone/>
            </a:pPr>
            <a:endParaRPr lang="en-GB" sz="1800"/>
          </a:p>
          <a:p>
            <a:pPr marL="0" indent="0">
              <a:buNone/>
            </a:pPr>
            <a:r>
              <a:rPr lang="en-GB" sz="1800" b="1"/>
              <a:t>Edge Updates Disabled</a:t>
            </a:r>
          </a:p>
          <a:p>
            <a:pPr marL="0" indent="0">
              <a:buNone/>
            </a:pPr>
            <a:r>
              <a:rPr lang="en-GB" sz="1800">
                <a:hlinkClick r:id="rId4"/>
              </a:rPr>
              <a:t>https://byteben.com/bb/microsoft-edge-stops-receiving-updates-after-the-windows-update-workload-is-moved-to-intune/</a:t>
            </a:r>
            <a:endParaRPr lang="en-GB" sz="1800"/>
          </a:p>
          <a:p>
            <a:pPr marL="0" indent="0">
              <a:buNone/>
            </a:pPr>
            <a:endParaRPr lang="en-GB" sz="1700"/>
          </a:p>
          <a:p>
            <a:pPr marL="0" indent="0">
              <a:buNone/>
            </a:pPr>
            <a:r>
              <a:rPr lang="en-GB" sz="1700" b="1"/>
              <a:t>Office 365 Updates still set to use Office </a:t>
            </a:r>
            <a:r>
              <a:rPr lang="en-GB" sz="1700" b="1" err="1"/>
              <a:t>MgmtCOM</a:t>
            </a:r>
            <a:endParaRPr lang="en-GB" sz="1700" b="1"/>
          </a:p>
          <a:p>
            <a:pPr marL="0" indent="0">
              <a:buNone/>
            </a:pPr>
            <a:r>
              <a:rPr lang="en-GB" sz="1800">
                <a:hlinkClick r:id="rId5"/>
              </a:rPr>
              <a:t>https://byteben.com/bb/office-365-updates-stop-working-when-workloads-are-switched-to-intune/</a:t>
            </a:r>
            <a:endParaRPr lang="en-GB" sz="1800"/>
          </a:p>
          <a:p>
            <a:pPr marL="0" indent="0">
              <a:buNone/>
            </a:pPr>
            <a:endParaRPr lang="en-GB" sz="1700" b="1"/>
          </a:p>
        </p:txBody>
      </p:sp>
      <p:sp>
        <p:nvSpPr>
          <p:cNvPr id="17" name="Freeform: Shape 11">
            <a:extLst>
              <a:ext uri="{FF2B5EF4-FFF2-40B4-BE49-F238E27FC236}">
                <a16:creationId xmlns:a16="http://schemas.microsoft.com/office/drawing/2014/main" id="{62A38935-BB53-4DF7-A56E-48DD25B685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0370" y="851518"/>
            <a:ext cx="6184806" cy="5154967"/>
          </a:xfrm>
          <a:custGeom>
            <a:avLst/>
            <a:gdLst>
              <a:gd name="connsiteX0" fmla="*/ 363179 w 6184806"/>
              <a:gd name="connsiteY0" fmla="*/ 3125191 h 5154967"/>
              <a:gd name="connsiteX1" fmla="*/ 898270 w 6184806"/>
              <a:gd name="connsiteY1" fmla="*/ 3125191 h 5154967"/>
              <a:gd name="connsiteX2" fmla="*/ 980326 w 6184806"/>
              <a:gd name="connsiteY2" fmla="*/ 3173551 h 5154967"/>
              <a:gd name="connsiteX3" fmla="*/ 1248448 w 6184806"/>
              <a:gd name="connsiteY3" fmla="*/ 3635277 h 5154967"/>
              <a:gd name="connsiteX4" fmla="*/ 1248448 w 6184806"/>
              <a:gd name="connsiteY4" fmla="*/ 3729695 h 5154967"/>
              <a:gd name="connsiteX5" fmla="*/ 980326 w 6184806"/>
              <a:gd name="connsiteY5" fmla="*/ 4191421 h 5154967"/>
              <a:gd name="connsiteX6" fmla="*/ 898270 w 6184806"/>
              <a:gd name="connsiteY6" fmla="*/ 4239781 h 5154967"/>
              <a:gd name="connsiteX7" fmla="*/ 363179 w 6184806"/>
              <a:gd name="connsiteY7" fmla="*/ 4239781 h 5154967"/>
              <a:gd name="connsiteX8" fmla="*/ 279969 w 6184806"/>
              <a:gd name="connsiteY8" fmla="*/ 4191421 h 5154967"/>
              <a:gd name="connsiteX9" fmla="*/ 13002 w 6184806"/>
              <a:gd name="connsiteY9" fmla="*/ 3729695 h 5154967"/>
              <a:gd name="connsiteX10" fmla="*/ 13002 w 6184806"/>
              <a:gd name="connsiteY10" fmla="*/ 3635277 h 5154967"/>
              <a:gd name="connsiteX11" fmla="*/ 279969 w 6184806"/>
              <a:gd name="connsiteY11" fmla="*/ 3173551 h 5154967"/>
              <a:gd name="connsiteX12" fmla="*/ 363179 w 6184806"/>
              <a:gd name="connsiteY12" fmla="*/ 3125191 h 5154967"/>
              <a:gd name="connsiteX13" fmla="*/ 2489721 w 6184806"/>
              <a:gd name="connsiteY13" fmla="*/ 570035 h 5154967"/>
              <a:gd name="connsiteX14" fmla="*/ 2764862 w 6184806"/>
              <a:gd name="connsiteY14" fmla="*/ 570035 h 5154967"/>
              <a:gd name="connsiteX15" fmla="*/ 2796959 w 6184806"/>
              <a:gd name="connsiteY15" fmla="*/ 570035 h 5154967"/>
              <a:gd name="connsiteX16" fmla="*/ 2827587 w 6184806"/>
              <a:gd name="connsiteY16" fmla="*/ 622777 h 5154967"/>
              <a:gd name="connsiteX17" fmla="*/ 2977604 w 6184806"/>
              <a:gd name="connsiteY17" fmla="*/ 881117 h 5154967"/>
              <a:gd name="connsiteX18" fmla="*/ 2977604 w 6184806"/>
              <a:gd name="connsiteY18" fmla="*/ 1025720 h 5154967"/>
              <a:gd name="connsiteX19" fmla="*/ 2566968 w 6184806"/>
              <a:gd name="connsiteY19" fmla="*/ 1732863 h 5154967"/>
              <a:gd name="connsiteX20" fmla="*/ 2441299 w 6184806"/>
              <a:gd name="connsiteY20" fmla="*/ 1806927 h 5154967"/>
              <a:gd name="connsiteX21" fmla="*/ 1621798 w 6184806"/>
              <a:gd name="connsiteY21" fmla="*/ 1806927 h 5154967"/>
              <a:gd name="connsiteX22" fmla="*/ 1583218 w 6184806"/>
              <a:gd name="connsiteY22" fmla="*/ 1801802 h 5154967"/>
              <a:gd name="connsiteX23" fmla="*/ 1556683 w 6184806"/>
              <a:gd name="connsiteY23" fmla="*/ 1790677 h 5154967"/>
              <a:gd name="connsiteX24" fmla="*/ 1572899 w 6184806"/>
              <a:gd name="connsiteY24" fmla="*/ 1762631 h 5154967"/>
              <a:gd name="connsiteX25" fmla="*/ 2147429 w 6184806"/>
              <a:gd name="connsiteY25" fmla="*/ 768968 h 5154967"/>
              <a:gd name="connsiteX26" fmla="*/ 2489721 w 6184806"/>
              <a:gd name="connsiteY26" fmla="*/ 570035 h 5154967"/>
              <a:gd name="connsiteX27" fmla="*/ 1573268 w 6184806"/>
              <a:gd name="connsiteY27" fmla="*/ 0 h 5154967"/>
              <a:gd name="connsiteX28" fmla="*/ 2497662 w 6184806"/>
              <a:gd name="connsiteY28" fmla="*/ 0 h 5154967"/>
              <a:gd name="connsiteX29" fmla="*/ 2639415 w 6184806"/>
              <a:gd name="connsiteY29" fmla="*/ 83546 h 5154967"/>
              <a:gd name="connsiteX30" fmla="*/ 2887862 w 6184806"/>
              <a:gd name="connsiteY30" fmla="*/ 511387 h 5154967"/>
              <a:gd name="connsiteX31" fmla="*/ 2915928 w 6184806"/>
              <a:gd name="connsiteY31" fmla="*/ 559720 h 5154967"/>
              <a:gd name="connsiteX32" fmla="*/ 2893844 w 6184806"/>
              <a:gd name="connsiteY32" fmla="*/ 559720 h 5154967"/>
              <a:gd name="connsiteX33" fmla="*/ 2789466 w 6184806"/>
              <a:gd name="connsiteY33" fmla="*/ 559720 h 5154967"/>
              <a:gd name="connsiteX34" fmla="*/ 2744122 w 6184806"/>
              <a:gd name="connsiteY34" fmla="*/ 481634 h 5154967"/>
              <a:gd name="connsiteX35" fmla="*/ 2570885 w 6184806"/>
              <a:gd name="connsiteY35" fmla="*/ 183309 h 5154967"/>
              <a:gd name="connsiteX36" fmla="*/ 2445216 w 6184806"/>
              <a:gd name="connsiteY36" fmla="*/ 109244 h 5154967"/>
              <a:gd name="connsiteX37" fmla="*/ 1625714 w 6184806"/>
              <a:gd name="connsiteY37" fmla="*/ 109244 h 5154967"/>
              <a:gd name="connsiteX38" fmla="*/ 1498276 w 6184806"/>
              <a:gd name="connsiteY38" fmla="*/ 183309 h 5154967"/>
              <a:gd name="connsiteX39" fmla="*/ 1089410 w 6184806"/>
              <a:gd name="connsiteY39" fmla="*/ 890450 h 5154967"/>
              <a:gd name="connsiteX40" fmla="*/ 1089410 w 6184806"/>
              <a:gd name="connsiteY40" fmla="*/ 1035054 h 5154967"/>
              <a:gd name="connsiteX41" fmla="*/ 1498276 w 6184806"/>
              <a:gd name="connsiteY41" fmla="*/ 1742196 h 5154967"/>
              <a:gd name="connsiteX42" fmla="*/ 1552039 w 6184806"/>
              <a:gd name="connsiteY42" fmla="*/ 1796421 h 5154967"/>
              <a:gd name="connsiteX43" fmla="*/ 1558260 w 6184806"/>
              <a:gd name="connsiteY43" fmla="*/ 1799029 h 5154967"/>
              <a:gd name="connsiteX44" fmla="*/ 1524911 w 6184806"/>
              <a:gd name="connsiteY44" fmla="*/ 1856707 h 5154967"/>
              <a:gd name="connsiteX45" fmla="*/ 1500108 w 6184806"/>
              <a:gd name="connsiteY45" fmla="*/ 1899604 h 5154967"/>
              <a:gd name="connsiteX46" fmla="*/ 1525834 w 6184806"/>
              <a:gd name="connsiteY46" fmla="*/ 1910390 h 5154967"/>
              <a:gd name="connsiteX47" fmla="*/ 1569352 w 6184806"/>
              <a:gd name="connsiteY47" fmla="*/ 1916170 h 5154967"/>
              <a:gd name="connsiteX48" fmla="*/ 2493745 w 6184806"/>
              <a:gd name="connsiteY48" fmla="*/ 1916170 h 5154967"/>
              <a:gd name="connsiteX49" fmla="*/ 2635498 w 6184806"/>
              <a:gd name="connsiteY49" fmla="*/ 1832627 h 5154967"/>
              <a:gd name="connsiteX50" fmla="*/ 3098693 w 6184806"/>
              <a:gd name="connsiteY50" fmla="*/ 1034974 h 5154967"/>
              <a:gd name="connsiteX51" fmla="*/ 3098693 w 6184806"/>
              <a:gd name="connsiteY51" fmla="*/ 871863 h 5154967"/>
              <a:gd name="connsiteX52" fmla="*/ 2945803 w 6184806"/>
              <a:gd name="connsiteY52" fmla="*/ 608576 h 5154967"/>
              <a:gd name="connsiteX53" fmla="*/ 2923422 w 6184806"/>
              <a:gd name="connsiteY53" fmla="*/ 570035 h 5154967"/>
              <a:gd name="connsiteX54" fmla="*/ 3027104 w 6184806"/>
              <a:gd name="connsiteY54" fmla="*/ 570035 h 5154967"/>
              <a:gd name="connsiteX55" fmla="*/ 4690846 w 6184806"/>
              <a:gd name="connsiteY55" fmla="*/ 570035 h 5154967"/>
              <a:gd name="connsiteX56" fmla="*/ 5028384 w 6184806"/>
              <a:gd name="connsiteY56" fmla="*/ 768968 h 5154967"/>
              <a:gd name="connsiteX57" fmla="*/ 6131323 w 6184806"/>
              <a:gd name="connsiteY57" fmla="*/ 2668304 h 5154967"/>
              <a:gd name="connsiteX58" fmla="*/ 6131323 w 6184806"/>
              <a:gd name="connsiteY58" fmla="*/ 3056698 h 5154967"/>
              <a:gd name="connsiteX59" fmla="*/ 5028384 w 6184806"/>
              <a:gd name="connsiteY59" fmla="*/ 4956035 h 5154967"/>
              <a:gd name="connsiteX60" fmla="*/ 4690846 w 6184806"/>
              <a:gd name="connsiteY60" fmla="*/ 5154967 h 5154967"/>
              <a:gd name="connsiteX61" fmla="*/ 2489721 w 6184806"/>
              <a:gd name="connsiteY61" fmla="*/ 5154967 h 5154967"/>
              <a:gd name="connsiteX62" fmla="*/ 2147429 w 6184806"/>
              <a:gd name="connsiteY62" fmla="*/ 4956035 h 5154967"/>
              <a:gd name="connsiteX63" fmla="*/ 1049243 w 6184806"/>
              <a:gd name="connsiteY63" fmla="*/ 3056698 h 5154967"/>
              <a:gd name="connsiteX64" fmla="*/ 1049243 w 6184806"/>
              <a:gd name="connsiteY64" fmla="*/ 2668304 h 5154967"/>
              <a:gd name="connsiteX65" fmla="*/ 1457007 w 6184806"/>
              <a:gd name="connsiteY65" fmla="*/ 1963067 h 5154967"/>
              <a:gd name="connsiteX66" fmla="*/ 1491373 w 6184806"/>
              <a:gd name="connsiteY66" fmla="*/ 1903634 h 5154967"/>
              <a:gd name="connsiteX67" fmla="*/ 1490164 w 6184806"/>
              <a:gd name="connsiteY67" fmla="*/ 1903127 h 5154967"/>
              <a:gd name="connsiteX68" fmla="*/ 1429519 w 6184806"/>
              <a:gd name="connsiteY68" fmla="*/ 1841960 h 5154967"/>
              <a:gd name="connsiteX69" fmla="*/ 968320 w 6184806"/>
              <a:gd name="connsiteY69" fmla="*/ 1044307 h 5154967"/>
              <a:gd name="connsiteX70" fmla="*/ 968320 w 6184806"/>
              <a:gd name="connsiteY70" fmla="*/ 881196 h 5154967"/>
              <a:gd name="connsiteX71" fmla="*/ 1429519 w 6184806"/>
              <a:gd name="connsiteY71" fmla="*/ 83546 h 5154967"/>
              <a:gd name="connsiteX72" fmla="*/ 1573268 w 6184806"/>
              <a:gd name="connsiteY72" fmla="*/ 0 h 5154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6184806" h="5154967">
                <a:moveTo>
                  <a:pt x="363179" y="3125191"/>
                </a:moveTo>
                <a:cubicBezTo>
                  <a:pt x="363179" y="3125191"/>
                  <a:pt x="363179" y="3125191"/>
                  <a:pt x="898270" y="3125191"/>
                </a:cubicBezTo>
                <a:cubicBezTo>
                  <a:pt x="931786" y="3125191"/>
                  <a:pt x="964145" y="3143614"/>
                  <a:pt x="980326" y="3173551"/>
                </a:cubicBezTo>
                <a:cubicBezTo>
                  <a:pt x="980326" y="3173551"/>
                  <a:pt x="980326" y="3173551"/>
                  <a:pt x="1248448" y="3635277"/>
                </a:cubicBezTo>
                <a:cubicBezTo>
                  <a:pt x="1265784" y="3664063"/>
                  <a:pt x="1265784" y="3700909"/>
                  <a:pt x="1248448" y="3729695"/>
                </a:cubicBezTo>
                <a:cubicBezTo>
                  <a:pt x="1248448" y="3729695"/>
                  <a:pt x="1248448" y="3729695"/>
                  <a:pt x="980326" y="4191421"/>
                </a:cubicBezTo>
                <a:cubicBezTo>
                  <a:pt x="964145" y="4221358"/>
                  <a:pt x="931786" y="4239781"/>
                  <a:pt x="898270" y="4239781"/>
                </a:cubicBezTo>
                <a:cubicBezTo>
                  <a:pt x="898270" y="4239781"/>
                  <a:pt x="898270" y="4239781"/>
                  <a:pt x="363179" y="4239781"/>
                </a:cubicBezTo>
                <a:cubicBezTo>
                  <a:pt x="328508" y="4239781"/>
                  <a:pt x="297305" y="4221358"/>
                  <a:pt x="279969" y="4191421"/>
                </a:cubicBezTo>
                <a:cubicBezTo>
                  <a:pt x="279969" y="4191421"/>
                  <a:pt x="279969" y="4191421"/>
                  <a:pt x="13002" y="3729695"/>
                </a:cubicBezTo>
                <a:cubicBezTo>
                  <a:pt x="-4334" y="3700909"/>
                  <a:pt x="-4334" y="3664063"/>
                  <a:pt x="13002" y="3635277"/>
                </a:cubicBezTo>
                <a:cubicBezTo>
                  <a:pt x="13002" y="3635277"/>
                  <a:pt x="13002" y="3635277"/>
                  <a:pt x="279969" y="3173551"/>
                </a:cubicBezTo>
                <a:cubicBezTo>
                  <a:pt x="297305" y="3143614"/>
                  <a:pt x="328508" y="3125191"/>
                  <a:pt x="363179" y="3125191"/>
                </a:cubicBezTo>
                <a:close/>
                <a:moveTo>
                  <a:pt x="2489721" y="570035"/>
                </a:moveTo>
                <a:cubicBezTo>
                  <a:pt x="2489721" y="570035"/>
                  <a:pt x="2489721" y="570035"/>
                  <a:pt x="2764862" y="570035"/>
                </a:cubicBezTo>
                <a:lnTo>
                  <a:pt x="2796959" y="570035"/>
                </a:lnTo>
                <a:lnTo>
                  <a:pt x="2827587" y="622777"/>
                </a:lnTo>
                <a:cubicBezTo>
                  <a:pt x="2870233" y="696217"/>
                  <a:pt x="2919858" y="781675"/>
                  <a:pt x="2977604" y="881117"/>
                </a:cubicBezTo>
                <a:cubicBezTo>
                  <a:pt x="3004153" y="925204"/>
                  <a:pt x="3004153" y="981634"/>
                  <a:pt x="2977604" y="1025720"/>
                </a:cubicBezTo>
                <a:cubicBezTo>
                  <a:pt x="2977604" y="1025720"/>
                  <a:pt x="2977604" y="1025720"/>
                  <a:pt x="2566968" y="1732863"/>
                </a:cubicBezTo>
                <a:cubicBezTo>
                  <a:pt x="2542188" y="1778712"/>
                  <a:pt x="2492629" y="1806927"/>
                  <a:pt x="2441299" y="1806927"/>
                </a:cubicBezTo>
                <a:cubicBezTo>
                  <a:pt x="2441299" y="1806927"/>
                  <a:pt x="2441299" y="1806927"/>
                  <a:pt x="1621798" y="1806927"/>
                </a:cubicBezTo>
                <a:cubicBezTo>
                  <a:pt x="1608523" y="1806927"/>
                  <a:pt x="1595580" y="1805163"/>
                  <a:pt x="1583218" y="1801802"/>
                </a:cubicBezTo>
                <a:lnTo>
                  <a:pt x="1556683" y="1790677"/>
                </a:lnTo>
                <a:lnTo>
                  <a:pt x="1572899" y="1762631"/>
                </a:lnTo>
                <a:cubicBezTo>
                  <a:pt x="1719523" y="1509042"/>
                  <a:pt x="1907201" y="1184448"/>
                  <a:pt x="2147429" y="768968"/>
                </a:cubicBezTo>
                <a:cubicBezTo>
                  <a:pt x="2218739" y="645819"/>
                  <a:pt x="2347099" y="570035"/>
                  <a:pt x="2489721" y="570035"/>
                </a:cubicBezTo>
                <a:close/>
                <a:moveTo>
                  <a:pt x="1573268" y="0"/>
                </a:moveTo>
                <a:cubicBezTo>
                  <a:pt x="1573268" y="0"/>
                  <a:pt x="1573268" y="0"/>
                  <a:pt x="2497662" y="0"/>
                </a:cubicBezTo>
                <a:cubicBezTo>
                  <a:pt x="2555561" y="0"/>
                  <a:pt x="2611463" y="31828"/>
                  <a:pt x="2639415" y="83546"/>
                </a:cubicBezTo>
                <a:cubicBezTo>
                  <a:pt x="2639415" y="83546"/>
                  <a:pt x="2639415" y="83546"/>
                  <a:pt x="2887862" y="511387"/>
                </a:cubicBezTo>
                <a:lnTo>
                  <a:pt x="2915928" y="559720"/>
                </a:lnTo>
                <a:lnTo>
                  <a:pt x="2893844" y="559720"/>
                </a:lnTo>
                <a:lnTo>
                  <a:pt x="2789466" y="559720"/>
                </a:lnTo>
                <a:lnTo>
                  <a:pt x="2744122" y="481634"/>
                </a:lnTo>
                <a:cubicBezTo>
                  <a:pt x="2570885" y="183309"/>
                  <a:pt x="2570885" y="183309"/>
                  <a:pt x="2570885" y="183309"/>
                </a:cubicBezTo>
                <a:cubicBezTo>
                  <a:pt x="2546104" y="137459"/>
                  <a:pt x="2496545" y="109244"/>
                  <a:pt x="2445216" y="109244"/>
                </a:cubicBezTo>
                <a:cubicBezTo>
                  <a:pt x="1625714" y="109244"/>
                  <a:pt x="1625714" y="109244"/>
                  <a:pt x="1625714" y="109244"/>
                </a:cubicBezTo>
                <a:cubicBezTo>
                  <a:pt x="1572615" y="109244"/>
                  <a:pt x="1524825" y="137459"/>
                  <a:pt x="1498276" y="183309"/>
                </a:cubicBezTo>
                <a:cubicBezTo>
                  <a:pt x="1089410" y="890450"/>
                  <a:pt x="1089410" y="890450"/>
                  <a:pt x="1089410" y="890450"/>
                </a:cubicBezTo>
                <a:cubicBezTo>
                  <a:pt x="1062860" y="934537"/>
                  <a:pt x="1062860" y="990968"/>
                  <a:pt x="1089410" y="1035054"/>
                </a:cubicBezTo>
                <a:cubicBezTo>
                  <a:pt x="1498276" y="1742196"/>
                  <a:pt x="1498276" y="1742196"/>
                  <a:pt x="1498276" y="1742196"/>
                </a:cubicBezTo>
                <a:cubicBezTo>
                  <a:pt x="1511551" y="1765121"/>
                  <a:pt x="1530135" y="1783637"/>
                  <a:pt x="1552039" y="1796421"/>
                </a:cubicBezTo>
                <a:lnTo>
                  <a:pt x="1558260" y="1799029"/>
                </a:lnTo>
                <a:lnTo>
                  <a:pt x="1524911" y="1856707"/>
                </a:lnTo>
                <a:lnTo>
                  <a:pt x="1500108" y="1899604"/>
                </a:lnTo>
                <a:lnTo>
                  <a:pt x="1525834" y="1910390"/>
                </a:lnTo>
                <a:cubicBezTo>
                  <a:pt x="1539779" y="1914181"/>
                  <a:pt x="1554378" y="1916170"/>
                  <a:pt x="1569352" y="1916170"/>
                </a:cubicBezTo>
                <a:cubicBezTo>
                  <a:pt x="2493745" y="1916170"/>
                  <a:pt x="2493745" y="1916170"/>
                  <a:pt x="2493745" y="1916170"/>
                </a:cubicBezTo>
                <a:cubicBezTo>
                  <a:pt x="2551645" y="1916170"/>
                  <a:pt x="2607546" y="1884345"/>
                  <a:pt x="2635498" y="1832627"/>
                </a:cubicBezTo>
                <a:cubicBezTo>
                  <a:pt x="3098693" y="1034974"/>
                  <a:pt x="3098693" y="1034974"/>
                  <a:pt x="3098693" y="1034974"/>
                </a:cubicBezTo>
                <a:cubicBezTo>
                  <a:pt x="3128641" y="985246"/>
                  <a:pt x="3128641" y="921593"/>
                  <a:pt x="3098693" y="871863"/>
                </a:cubicBezTo>
                <a:cubicBezTo>
                  <a:pt x="3040794" y="772157"/>
                  <a:pt x="2990132" y="684914"/>
                  <a:pt x="2945803" y="608576"/>
                </a:cubicBezTo>
                <a:lnTo>
                  <a:pt x="2923422" y="570035"/>
                </a:lnTo>
                <a:lnTo>
                  <a:pt x="3027104" y="570035"/>
                </a:lnTo>
                <a:cubicBezTo>
                  <a:pt x="3349535" y="570035"/>
                  <a:pt x="3865424" y="570035"/>
                  <a:pt x="4690846" y="570035"/>
                </a:cubicBezTo>
                <a:cubicBezTo>
                  <a:pt x="4828714" y="570035"/>
                  <a:pt x="4961827" y="645819"/>
                  <a:pt x="5028384" y="768968"/>
                </a:cubicBezTo>
                <a:cubicBezTo>
                  <a:pt x="5028384" y="768968"/>
                  <a:pt x="5028384" y="768968"/>
                  <a:pt x="6131323" y="2668304"/>
                </a:cubicBezTo>
                <a:cubicBezTo>
                  <a:pt x="6202634" y="2786717"/>
                  <a:pt x="6202634" y="2938285"/>
                  <a:pt x="6131323" y="3056698"/>
                </a:cubicBezTo>
                <a:cubicBezTo>
                  <a:pt x="6131323" y="3056698"/>
                  <a:pt x="6131323" y="3056698"/>
                  <a:pt x="5028384" y="4956035"/>
                </a:cubicBezTo>
                <a:cubicBezTo>
                  <a:pt x="4961827" y="5079184"/>
                  <a:pt x="4828714" y="5154967"/>
                  <a:pt x="4690846" y="5154967"/>
                </a:cubicBezTo>
                <a:cubicBezTo>
                  <a:pt x="4690846" y="5154967"/>
                  <a:pt x="4690846" y="5154967"/>
                  <a:pt x="2489721" y="5154967"/>
                </a:cubicBezTo>
                <a:cubicBezTo>
                  <a:pt x="2347099" y="5154967"/>
                  <a:pt x="2218739" y="5079184"/>
                  <a:pt x="2147429" y="4956035"/>
                </a:cubicBezTo>
                <a:cubicBezTo>
                  <a:pt x="2147429" y="4956035"/>
                  <a:pt x="2147429" y="4956035"/>
                  <a:pt x="1049243" y="3056698"/>
                </a:cubicBezTo>
                <a:cubicBezTo>
                  <a:pt x="977932" y="2938285"/>
                  <a:pt x="977932" y="2786717"/>
                  <a:pt x="1049243" y="2668304"/>
                </a:cubicBezTo>
                <a:cubicBezTo>
                  <a:pt x="1049243" y="2668304"/>
                  <a:pt x="1049243" y="2668304"/>
                  <a:pt x="1457007" y="1963067"/>
                </a:cubicBezTo>
                <a:lnTo>
                  <a:pt x="1491373" y="1903634"/>
                </a:lnTo>
                <a:lnTo>
                  <a:pt x="1490164" y="1903127"/>
                </a:lnTo>
                <a:cubicBezTo>
                  <a:pt x="1465456" y="1888705"/>
                  <a:pt x="1444493" y="1867820"/>
                  <a:pt x="1429519" y="1841960"/>
                </a:cubicBezTo>
                <a:cubicBezTo>
                  <a:pt x="1429519" y="1841960"/>
                  <a:pt x="1429519" y="1841960"/>
                  <a:pt x="968320" y="1044307"/>
                </a:cubicBezTo>
                <a:cubicBezTo>
                  <a:pt x="938371" y="994579"/>
                  <a:pt x="938371" y="930926"/>
                  <a:pt x="968320" y="881196"/>
                </a:cubicBezTo>
                <a:cubicBezTo>
                  <a:pt x="968320" y="881196"/>
                  <a:pt x="968320" y="881196"/>
                  <a:pt x="1429519" y="83546"/>
                </a:cubicBezTo>
                <a:cubicBezTo>
                  <a:pt x="1459466" y="31828"/>
                  <a:pt x="1513373" y="0"/>
                  <a:pt x="1573268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Graphic 4" descr="Head with gears">
            <a:extLst>
              <a:ext uri="{FF2B5EF4-FFF2-40B4-BE49-F238E27FC236}">
                <a16:creationId xmlns:a16="http://schemas.microsoft.com/office/drawing/2014/main" id="{CCE3FCF1-5C5C-4FC6-8898-CE1426B5076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535330" y="2105470"/>
            <a:ext cx="3217333" cy="3217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5853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06951C-B5D9-442B-AC7C-BEA928144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GB">
                <a:solidFill>
                  <a:srgbClr val="FFFFFF"/>
                </a:solidFill>
              </a:rPr>
              <a:t>Split Session</a:t>
            </a:r>
            <a:br>
              <a:rPr lang="en-GB">
                <a:solidFill>
                  <a:srgbClr val="FFFFFF"/>
                </a:solidFill>
              </a:rPr>
            </a:br>
            <a:br>
              <a:rPr lang="en-GB">
                <a:solidFill>
                  <a:srgbClr val="FFFFFF"/>
                </a:solidFill>
              </a:rPr>
            </a:br>
            <a:r>
              <a:rPr lang="en-GB">
                <a:solidFill>
                  <a:srgbClr val="FFFFFF"/>
                </a:solidFill>
              </a:rPr>
              <a:t>Second Half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78C1B2-689B-4B1F-9C29-E1ED17846D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GB" sz="4400" b="1"/>
              <a:t>Tenant Attach</a:t>
            </a:r>
          </a:p>
          <a:p>
            <a:pPr marL="0" indent="0">
              <a:buNone/>
            </a:pPr>
            <a:r>
              <a:rPr lang="en-GB"/>
              <a:t>Paul Winstanley</a:t>
            </a:r>
          </a:p>
          <a:p>
            <a:pPr marL="0" indent="0">
              <a:buNone/>
            </a:pPr>
            <a:endParaRPr lang="en-GB"/>
          </a:p>
          <a:p>
            <a:pPr marL="0" indent="0">
              <a:buNone/>
            </a:pPr>
            <a:r>
              <a:rPr lang="en-GB"/>
              <a:t>Demonstrate how you can Tenant Attach your ConfigMgr instance and start to bring that ConfigMgr goodness into the Endpoint Manager console</a:t>
            </a:r>
          </a:p>
        </p:txBody>
      </p:sp>
    </p:spTree>
    <p:extLst>
      <p:ext uri="{BB962C8B-B14F-4D97-AF65-F5344CB8AC3E}">
        <p14:creationId xmlns:p14="http://schemas.microsoft.com/office/powerpoint/2010/main" val="40811057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C03AD7-0E26-47AB-B969-B8409F5538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5999" y="1396289"/>
            <a:ext cx="5277333" cy="1325563"/>
          </a:xfrm>
        </p:spPr>
        <p:txBody>
          <a:bodyPr>
            <a:normAutofit/>
          </a:bodyPr>
          <a:lstStyle/>
          <a:p>
            <a:r>
              <a:rPr lang="en-GB"/>
              <a:t>Paul Winstanley</a:t>
            </a: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432691CC-4AB8-48AF-B822-EBF7F4E9E6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52056" y="1"/>
            <a:ext cx="4480560" cy="2513993"/>
          </a:xfrm>
          <a:custGeom>
            <a:avLst/>
            <a:gdLst>
              <a:gd name="connsiteX0" fmla="*/ 18382 w 4480560"/>
              <a:gd name="connsiteY0" fmla="*/ 0 h 2513993"/>
              <a:gd name="connsiteX1" fmla="*/ 4462178 w 4480560"/>
              <a:gd name="connsiteY1" fmla="*/ 0 h 2513993"/>
              <a:gd name="connsiteX2" fmla="*/ 4468994 w 4480560"/>
              <a:gd name="connsiteY2" fmla="*/ 44657 h 2513993"/>
              <a:gd name="connsiteX3" fmla="*/ 4480560 w 4480560"/>
              <a:gd name="connsiteY3" fmla="*/ 273713 h 2513993"/>
              <a:gd name="connsiteX4" fmla="*/ 2240280 w 4480560"/>
              <a:gd name="connsiteY4" fmla="*/ 2513993 h 2513993"/>
              <a:gd name="connsiteX5" fmla="*/ 0 w 4480560"/>
              <a:gd name="connsiteY5" fmla="*/ 273713 h 2513993"/>
              <a:gd name="connsiteX6" fmla="*/ 11567 w 4480560"/>
              <a:gd name="connsiteY6" fmla="*/ 44657 h 25139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80560" h="2513993">
                <a:moveTo>
                  <a:pt x="18382" y="0"/>
                </a:moveTo>
                <a:lnTo>
                  <a:pt x="4462178" y="0"/>
                </a:lnTo>
                <a:lnTo>
                  <a:pt x="4468994" y="44657"/>
                </a:lnTo>
                <a:cubicBezTo>
                  <a:pt x="4476642" y="119969"/>
                  <a:pt x="4480560" y="196384"/>
                  <a:pt x="4480560" y="273713"/>
                </a:cubicBezTo>
                <a:cubicBezTo>
                  <a:pt x="4480560" y="1510985"/>
                  <a:pt x="3477552" y="2513993"/>
                  <a:pt x="2240280" y="2513993"/>
                </a:cubicBezTo>
                <a:cubicBezTo>
                  <a:pt x="1003008" y="2513993"/>
                  <a:pt x="0" y="1510985"/>
                  <a:pt x="0" y="273713"/>
                </a:cubicBezTo>
                <a:cubicBezTo>
                  <a:pt x="0" y="196384"/>
                  <a:pt x="3918" y="119969"/>
                  <a:pt x="11567" y="44657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9F125DD7-806C-4D10-8E3B-F30B69B1B6C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979" r="16780" b="1"/>
          <a:stretch/>
        </p:blipFill>
        <p:spPr>
          <a:xfrm>
            <a:off x="1516648" y="1"/>
            <a:ext cx="4151376" cy="2349401"/>
          </a:xfrm>
          <a:custGeom>
            <a:avLst/>
            <a:gdLst/>
            <a:ahLst/>
            <a:cxnLst/>
            <a:rect l="l" t="t" r="r" b="b"/>
            <a:pathLst>
              <a:path w="4151376" h="2349401">
                <a:moveTo>
                  <a:pt x="20101" y="0"/>
                </a:moveTo>
                <a:lnTo>
                  <a:pt x="4131276" y="0"/>
                </a:lnTo>
                <a:lnTo>
                  <a:pt x="4140659" y="61486"/>
                </a:lnTo>
                <a:cubicBezTo>
                  <a:pt x="4147746" y="131265"/>
                  <a:pt x="4151376" y="202065"/>
                  <a:pt x="4151376" y="273713"/>
                </a:cubicBezTo>
                <a:cubicBezTo>
                  <a:pt x="4151376" y="1420084"/>
                  <a:pt x="3222059" y="2349401"/>
                  <a:pt x="2075688" y="2349401"/>
                </a:cubicBezTo>
                <a:cubicBezTo>
                  <a:pt x="929317" y="2349401"/>
                  <a:pt x="0" y="1420084"/>
                  <a:pt x="0" y="273713"/>
                </a:cubicBezTo>
                <a:cubicBezTo>
                  <a:pt x="0" y="202065"/>
                  <a:pt x="3630" y="131265"/>
                  <a:pt x="10717" y="61486"/>
                </a:cubicBezTo>
                <a:close/>
              </a:path>
            </a:pathLst>
          </a:custGeom>
        </p:spPr>
      </p:pic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D6A8E1B4-B839-4C58-B08A-F0B0945808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2909477"/>
            <a:ext cx="4966870" cy="3948522"/>
          </a:xfrm>
          <a:custGeom>
            <a:avLst/>
            <a:gdLst>
              <a:gd name="connsiteX0" fmla="*/ 2748962 w 4966870"/>
              <a:gd name="connsiteY0" fmla="*/ 0 h 3948522"/>
              <a:gd name="connsiteX1" fmla="*/ 4870195 w 4966870"/>
              <a:gd name="connsiteY1" fmla="*/ 1000367 h 3948522"/>
              <a:gd name="connsiteX2" fmla="*/ 4966870 w 4966870"/>
              <a:gd name="connsiteY2" fmla="*/ 1129649 h 3948522"/>
              <a:gd name="connsiteX3" fmla="*/ 4966870 w 4966870"/>
              <a:gd name="connsiteY3" fmla="*/ 3948522 h 3948522"/>
              <a:gd name="connsiteX4" fmla="*/ 278430 w 4966870"/>
              <a:gd name="connsiteY4" fmla="*/ 3948522 h 3948522"/>
              <a:gd name="connsiteX5" fmla="*/ 216027 w 4966870"/>
              <a:gd name="connsiteY5" fmla="*/ 3818982 h 3948522"/>
              <a:gd name="connsiteX6" fmla="*/ 0 w 4966870"/>
              <a:gd name="connsiteY6" fmla="*/ 2748962 h 3948522"/>
              <a:gd name="connsiteX7" fmla="*/ 2748962 w 4966870"/>
              <a:gd name="connsiteY7" fmla="*/ 0 h 3948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966870" h="3948522">
                <a:moveTo>
                  <a:pt x="2748962" y="0"/>
                </a:moveTo>
                <a:cubicBezTo>
                  <a:pt x="3602955" y="0"/>
                  <a:pt x="4365995" y="389418"/>
                  <a:pt x="4870195" y="1000367"/>
                </a:cubicBezTo>
                <a:lnTo>
                  <a:pt x="4966870" y="1129649"/>
                </a:lnTo>
                <a:lnTo>
                  <a:pt x="4966870" y="3948522"/>
                </a:lnTo>
                <a:lnTo>
                  <a:pt x="278430" y="3948522"/>
                </a:lnTo>
                <a:lnTo>
                  <a:pt x="216027" y="3818982"/>
                </a:lnTo>
                <a:cubicBezTo>
                  <a:pt x="76922" y="3490101"/>
                  <a:pt x="0" y="3128515"/>
                  <a:pt x="0" y="2748962"/>
                </a:cubicBezTo>
                <a:cubicBezTo>
                  <a:pt x="0" y="1230752"/>
                  <a:pt x="1230752" y="0"/>
                  <a:pt x="2748962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4" descr="A person wearing a blue shirt and smiling at the camera&#10;&#10;Description automatically generated">
            <a:extLst>
              <a:ext uri="{FF2B5EF4-FFF2-40B4-BE49-F238E27FC236}">
                <a16:creationId xmlns:a16="http://schemas.microsoft.com/office/drawing/2014/main" id="{969A6F34-8667-4D8C-8B53-AF2052F8AA8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704" r="3" b="39706"/>
          <a:stretch/>
        </p:blipFill>
        <p:spPr>
          <a:xfrm>
            <a:off x="20" y="3075259"/>
            <a:ext cx="4801068" cy="3782741"/>
          </a:xfrm>
          <a:custGeom>
            <a:avLst/>
            <a:gdLst/>
            <a:ahLst/>
            <a:cxnLst/>
            <a:rect l="l" t="t" r="r" b="b"/>
            <a:pathLst>
              <a:path w="4801088" h="3782741">
                <a:moveTo>
                  <a:pt x="2217908" y="0"/>
                </a:moveTo>
                <a:cubicBezTo>
                  <a:pt x="3644559" y="0"/>
                  <a:pt x="4801088" y="1156529"/>
                  <a:pt x="4801088" y="2583180"/>
                </a:cubicBezTo>
                <a:cubicBezTo>
                  <a:pt x="4801088" y="2939843"/>
                  <a:pt x="4728805" y="3279623"/>
                  <a:pt x="4598089" y="3588671"/>
                </a:cubicBezTo>
                <a:lnTo>
                  <a:pt x="4504600" y="3782741"/>
                </a:lnTo>
                <a:lnTo>
                  <a:pt x="0" y="3782741"/>
                </a:lnTo>
                <a:lnTo>
                  <a:pt x="0" y="1263826"/>
                </a:lnTo>
                <a:lnTo>
                  <a:pt x="75894" y="1138900"/>
                </a:lnTo>
                <a:cubicBezTo>
                  <a:pt x="540111" y="451769"/>
                  <a:pt x="1326251" y="0"/>
                  <a:pt x="2217908" y="0"/>
                </a:cubicBez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0E556F-C13F-48B6-BA6B-76B71AA543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60444" y="2871982"/>
            <a:ext cx="5272888" cy="3181684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GB" sz="1800" b="1"/>
              <a:t>Current Role:  	</a:t>
            </a:r>
            <a:r>
              <a:rPr lang="en-GB" sz="1800"/>
              <a:t>MEM Consultant</a:t>
            </a:r>
            <a:endParaRPr lang="en-GB" sz="1800">
              <a:cs typeface="Calibri"/>
            </a:endParaRPr>
          </a:p>
          <a:p>
            <a:pPr marL="0" indent="0">
              <a:buNone/>
            </a:pPr>
            <a:r>
              <a:rPr lang="en-GB" sz="1800" b="1"/>
              <a:t>Residence:       	</a:t>
            </a:r>
            <a:r>
              <a:rPr lang="en-GB" sz="1800"/>
              <a:t>United Kingdom</a:t>
            </a:r>
            <a:endParaRPr lang="en-GB" sz="1800">
              <a:cs typeface="Calibri"/>
            </a:endParaRPr>
          </a:p>
          <a:p>
            <a:pPr marL="0" indent="0">
              <a:buNone/>
            </a:pPr>
            <a:r>
              <a:rPr lang="en-GB" sz="1800" b="1"/>
              <a:t>Experience:</a:t>
            </a:r>
            <a:r>
              <a:rPr lang="en-GB" sz="1800"/>
              <a:t>	25 years </a:t>
            </a:r>
            <a:endParaRPr lang="en-GB" sz="1800">
              <a:cs typeface="Calibri"/>
            </a:endParaRPr>
          </a:p>
          <a:p>
            <a:pPr marL="0" indent="0">
              <a:buNone/>
            </a:pPr>
            <a:r>
              <a:rPr lang="en-GB" sz="1800" b="1"/>
              <a:t>Technology:</a:t>
            </a:r>
            <a:r>
              <a:rPr lang="en-GB" sz="1800"/>
              <a:t>	MEM</a:t>
            </a:r>
            <a:endParaRPr lang="en-GB" sz="1800">
              <a:cs typeface="Calibri"/>
            </a:endParaRPr>
          </a:p>
          <a:p>
            <a:pPr marL="0" indent="0">
              <a:buNone/>
            </a:pPr>
            <a:r>
              <a:rPr lang="en-GB" sz="1800" b="1"/>
              <a:t>Blog:	</a:t>
            </a:r>
            <a:r>
              <a:rPr lang="en-GB" sz="1800"/>
              <a:t>	sccmentor.com</a:t>
            </a:r>
            <a:endParaRPr lang="en-GB" sz="1800">
              <a:cs typeface="Calibri"/>
            </a:endParaRPr>
          </a:p>
          <a:p>
            <a:pPr marL="0" indent="0">
              <a:buNone/>
            </a:pPr>
            <a:endParaRPr lang="en-GB" sz="1800"/>
          </a:p>
        </p:txBody>
      </p:sp>
    </p:spTree>
    <p:extLst>
      <p:ext uri="{BB962C8B-B14F-4D97-AF65-F5344CB8AC3E}">
        <p14:creationId xmlns:p14="http://schemas.microsoft.com/office/powerpoint/2010/main" val="33616404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F21F17-9059-4F05-AC09-18A5B464D9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GB" b="1">
                <a:solidFill>
                  <a:srgbClr val="FFFFFF"/>
                </a:solidFill>
              </a:rPr>
              <a:t>Tenant Attach</a:t>
            </a:r>
          </a:p>
        </p:txBody>
      </p:sp>
      <p:graphicFrame>
        <p:nvGraphicFramePr>
          <p:cNvPr id="14" name="Content Placeholder 2">
            <a:extLst>
              <a:ext uri="{FF2B5EF4-FFF2-40B4-BE49-F238E27FC236}">
                <a16:creationId xmlns:a16="http://schemas.microsoft.com/office/drawing/2014/main" id="{4D7B8512-074D-4597-86A4-38C5BAF264B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13433094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3292040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F21F17-9059-4F05-AC09-18A5B464D9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GB" b="1">
                <a:solidFill>
                  <a:srgbClr val="FFFFFF"/>
                </a:solidFill>
              </a:rPr>
              <a:t>Tenant Attach</a:t>
            </a:r>
            <a:br>
              <a:rPr lang="en-GB" b="1">
                <a:solidFill>
                  <a:srgbClr val="FFFFFF"/>
                </a:solidFill>
              </a:rPr>
            </a:br>
            <a:r>
              <a:rPr lang="en-GB" b="1">
                <a:solidFill>
                  <a:srgbClr val="FFFFFF"/>
                </a:solidFill>
                <a:cs typeface="Calibri Light"/>
              </a:rPr>
              <a:t>Pre-Reqs</a:t>
            </a:r>
          </a:p>
        </p:txBody>
      </p:sp>
      <p:graphicFrame>
        <p:nvGraphicFramePr>
          <p:cNvPr id="14" name="Content Placeholder 2">
            <a:extLst>
              <a:ext uri="{FF2B5EF4-FFF2-40B4-BE49-F238E27FC236}">
                <a16:creationId xmlns:a16="http://schemas.microsoft.com/office/drawing/2014/main" id="{4D7B8512-074D-4597-86A4-38C5BAF264B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34733100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2432722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Rectangle 115">
            <a:extLst>
              <a:ext uri="{FF2B5EF4-FFF2-40B4-BE49-F238E27FC236}">
                <a16:creationId xmlns:a16="http://schemas.microsoft.com/office/drawing/2014/main" id="{EBF87945-A001-489F-9D9B-7D9435F0B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8639" y="347471"/>
            <a:ext cx="11100816" cy="180136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F21F17-9059-4F05-AC09-18A5B464D9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5216"/>
            <a:ext cx="10515600" cy="1325563"/>
          </a:xfrm>
        </p:spPr>
        <p:txBody>
          <a:bodyPr>
            <a:normAutofit/>
          </a:bodyPr>
          <a:lstStyle/>
          <a:p>
            <a:r>
              <a:rPr lang="en-GB" b="1">
                <a:solidFill>
                  <a:schemeClr val="bg1"/>
                </a:solidFill>
              </a:rPr>
              <a:t>Tenant Attach</a:t>
            </a:r>
          </a:p>
        </p:txBody>
      </p:sp>
      <p:pic>
        <p:nvPicPr>
          <p:cNvPr id="751" name="Picture 751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E7FD685F-216B-486B-AC17-2A7AF6EDD8E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3106"/>
          <a:stretch/>
        </p:blipFill>
        <p:spPr>
          <a:xfrm>
            <a:off x="841248" y="2516777"/>
            <a:ext cx="6236208" cy="3660185"/>
          </a:xfrm>
          <a:prstGeom prst="rect">
            <a:avLst/>
          </a:prstGeom>
        </p:spPr>
      </p:pic>
      <p:graphicFrame>
        <p:nvGraphicFramePr>
          <p:cNvPr id="14" name="Content Placeholder 2">
            <a:extLst>
              <a:ext uri="{FF2B5EF4-FFF2-40B4-BE49-F238E27FC236}">
                <a16:creationId xmlns:a16="http://schemas.microsoft.com/office/drawing/2014/main" id="{4D7B8512-074D-4597-86A4-38C5BAF264B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88531095"/>
              </p:ext>
            </p:extLst>
          </p:nvPr>
        </p:nvGraphicFramePr>
        <p:xfrm>
          <a:off x="7546848" y="2516777"/>
          <a:ext cx="3803904" cy="36601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8763182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Freeform: Shape 46">
            <a:extLst>
              <a:ext uri="{FF2B5EF4-FFF2-40B4-BE49-F238E27FC236}">
                <a16:creationId xmlns:a16="http://schemas.microsoft.com/office/drawing/2014/main" id="{D928DD85-BB99-450D-A702-2683E0296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6754318" cy="6858478"/>
          </a:xfrm>
          <a:custGeom>
            <a:avLst/>
            <a:gdLst>
              <a:gd name="connsiteX0" fmla="*/ 0 w 6754318"/>
              <a:gd name="connsiteY0" fmla="*/ 6858478 h 6858478"/>
              <a:gd name="connsiteX1" fmla="*/ 6754318 w 6754318"/>
              <a:gd name="connsiteY1" fmla="*/ 6858478 h 6858478"/>
              <a:gd name="connsiteX2" fmla="*/ 3577943 w 6754318"/>
              <a:gd name="connsiteY2" fmla="*/ 0 h 6858478"/>
              <a:gd name="connsiteX3" fmla="*/ 3572366 w 6754318"/>
              <a:gd name="connsiteY3" fmla="*/ 0 h 6858478"/>
              <a:gd name="connsiteX4" fmla="*/ 2506138 w 6754318"/>
              <a:gd name="connsiteY4" fmla="*/ 0 h 6858478"/>
              <a:gd name="connsiteX5" fmla="*/ 0 w 6754318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54318" h="6858478">
                <a:moveTo>
                  <a:pt x="0" y="6858478"/>
                </a:moveTo>
                <a:lnTo>
                  <a:pt x="6754318" y="6858478"/>
                </a:lnTo>
                <a:lnTo>
                  <a:pt x="3577943" y="0"/>
                </a:lnTo>
                <a:lnTo>
                  <a:pt x="3572366" y="0"/>
                </a:lnTo>
                <a:lnTo>
                  <a:pt x="2506138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Freeform: Shape 48">
            <a:extLst>
              <a:ext uri="{FF2B5EF4-FFF2-40B4-BE49-F238E27FC236}">
                <a16:creationId xmlns:a16="http://schemas.microsoft.com/office/drawing/2014/main" id="{240E5BD2-4019-4012-A1AA-628900E659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" y="-478"/>
            <a:ext cx="5953780" cy="6858478"/>
          </a:xfrm>
          <a:custGeom>
            <a:avLst/>
            <a:gdLst>
              <a:gd name="connsiteX0" fmla="*/ 0 w 5953780"/>
              <a:gd name="connsiteY0" fmla="*/ 6858478 h 6858478"/>
              <a:gd name="connsiteX1" fmla="*/ 5953780 w 5953780"/>
              <a:gd name="connsiteY1" fmla="*/ 6858478 h 6858478"/>
              <a:gd name="connsiteX2" fmla="*/ 2777405 w 5953780"/>
              <a:gd name="connsiteY2" fmla="*/ 0 h 6858478"/>
              <a:gd name="connsiteX3" fmla="*/ 2771828 w 5953780"/>
              <a:gd name="connsiteY3" fmla="*/ 0 h 6858478"/>
              <a:gd name="connsiteX4" fmla="*/ 1705600 w 5953780"/>
              <a:gd name="connsiteY4" fmla="*/ 0 h 6858478"/>
              <a:gd name="connsiteX5" fmla="*/ 0 w 5953780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53780" h="6858478">
                <a:moveTo>
                  <a:pt x="0" y="6858478"/>
                </a:moveTo>
                <a:lnTo>
                  <a:pt x="5953780" y="6858478"/>
                </a:lnTo>
                <a:lnTo>
                  <a:pt x="2777405" y="0"/>
                </a:lnTo>
                <a:lnTo>
                  <a:pt x="2771828" y="0"/>
                </a:lnTo>
                <a:lnTo>
                  <a:pt x="17056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F21F17-9059-4F05-AC09-18A5B464D9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342006"/>
            <a:ext cx="3879232" cy="224812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200" b="1"/>
              <a:t>Tenant Attach</a:t>
            </a:r>
            <a:br>
              <a:rPr lang="en-US" sz="4200" b="1"/>
            </a:br>
            <a:r>
              <a:rPr lang="en-US" sz="4200" b="1"/>
              <a:t>Troubleshooting</a:t>
            </a:r>
          </a:p>
        </p:txBody>
      </p:sp>
      <p:graphicFrame>
        <p:nvGraphicFramePr>
          <p:cNvPr id="14" name="Content Placeholder 2">
            <a:extLst>
              <a:ext uri="{FF2B5EF4-FFF2-40B4-BE49-F238E27FC236}">
                <a16:creationId xmlns:a16="http://schemas.microsoft.com/office/drawing/2014/main" id="{4D7B8512-074D-4597-86A4-38C5BAF264BC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7945290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Rectangle 118">
            <a:extLst>
              <a:ext uri="{FF2B5EF4-FFF2-40B4-BE49-F238E27FC236}">
                <a16:creationId xmlns:a16="http://schemas.microsoft.com/office/drawing/2014/main" id="{16C5FA50-8D52-4617-AF91-5C7B1C835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340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F21F17-9059-4F05-AC09-18A5B464D9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93496" y="618681"/>
            <a:ext cx="2613872" cy="479456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b="1">
                <a:solidFill>
                  <a:srgbClr val="FFFFFF"/>
                </a:solidFill>
              </a:rPr>
              <a:t>Tenant Attach</a:t>
            </a:r>
            <a:endParaRPr lang="en-US" sz="3600" b="1"/>
          </a:p>
        </p:txBody>
      </p:sp>
      <p:sp>
        <p:nvSpPr>
          <p:cNvPr id="121" name="Rounded Rectangle 9">
            <a:extLst>
              <a:ext uri="{FF2B5EF4-FFF2-40B4-BE49-F238E27FC236}">
                <a16:creationId xmlns:a16="http://schemas.microsoft.com/office/drawing/2014/main" id="{E223798C-12AD-4B0C-A50C-D676347D67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3354" y="484632"/>
            <a:ext cx="8129016" cy="5724144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8ED4D926-F46C-4B1A-96E4-87E64B0FFE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390" r="6129" b="2"/>
          <a:stretch/>
        </p:blipFill>
        <p:spPr>
          <a:xfrm>
            <a:off x="976251" y="942538"/>
            <a:ext cx="7163222" cy="4808332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8479920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Rectangle 118">
            <a:extLst>
              <a:ext uri="{FF2B5EF4-FFF2-40B4-BE49-F238E27FC236}">
                <a16:creationId xmlns:a16="http://schemas.microsoft.com/office/drawing/2014/main" id="{16C5FA50-8D52-4617-AF91-5C7B1C835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340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F21F17-9059-4F05-AC09-18A5B464D9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93496" y="618681"/>
            <a:ext cx="2613872" cy="479456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b="1">
                <a:solidFill>
                  <a:srgbClr val="FFFFFF"/>
                </a:solidFill>
              </a:rPr>
              <a:t>Tenant Attach</a:t>
            </a:r>
            <a:endParaRPr lang="en-US" sz="3600" b="1"/>
          </a:p>
        </p:txBody>
      </p:sp>
      <p:sp>
        <p:nvSpPr>
          <p:cNvPr id="121" name="Rounded Rectangle 9">
            <a:extLst>
              <a:ext uri="{FF2B5EF4-FFF2-40B4-BE49-F238E27FC236}">
                <a16:creationId xmlns:a16="http://schemas.microsoft.com/office/drawing/2014/main" id="{E223798C-12AD-4B0C-A50C-D676347D67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3354" y="484632"/>
            <a:ext cx="8129016" cy="5724144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DC2B5FF-F058-4D34-A35B-09084B77CC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85800" y="1349211"/>
            <a:ext cx="7772400" cy="3981450"/>
          </a:xfrm>
        </p:spPr>
      </p:pic>
    </p:spTree>
    <p:extLst>
      <p:ext uri="{BB962C8B-B14F-4D97-AF65-F5344CB8AC3E}">
        <p14:creationId xmlns:p14="http://schemas.microsoft.com/office/powerpoint/2010/main" val="23107158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C03AD7-0E26-47AB-B969-B8409F5538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4330" y="803325"/>
            <a:ext cx="5314536" cy="1325563"/>
          </a:xfrm>
        </p:spPr>
        <p:txBody>
          <a:bodyPr>
            <a:normAutofit/>
          </a:bodyPr>
          <a:lstStyle/>
          <a:p>
            <a:r>
              <a:rPr lang="en-GB"/>
              <a:t>Ben Whitmore</a:t>
            </a: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CF62D2A7-8207-488C-9F46-316BA81A16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 descr="A person sitting at a table in a restaurant&#10;&#10;Description automatically generated">
            <a:extLst>
              <a:ext uri="{FF2B5EF4-FFF2-40B4-BE49-F238E27FC236}">
                <a16:creationId xmlns:a16="http://schemas.microsoft.com/office/drawing/2014/main" id="{3D83098F-957C-43EB-873B-136D01A39C8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3" b="23018"/>
          <a:stretch/>
        </p:blipFill>
        <p:spPr>
          <a:xfrm>
            <a:off x="2" y="-2"/>
            <a:ext cx="5441859" cy="5654940"/>
          </a:xfrm>
          <a:custGeom>
            <a:avLst/>
            <a:gdLst/>
            <a:ahLst/>
            <a:cxnLst/>
            <a:rect l="l" t="t" r="r" b="b"/>
            <a:pathLst>
              <a:path w="5441859" h="5654940">
                <a:moveTo>
                  <a:pt x="0" y="0"/>
                </a:moveTo>
                <a:lnTo>
                  <a:pt x="4400491" y="0"/>
                </a:lnTo>
                <a:lnTo>
                  <a:pt x="4484766" y="76595"/>
                </a:lnTo>
                <a:cubicBezTo>
                  <a:pt x="5076107" y="667936"/>
                  <a:pt x="5441859" y="1484866"/>
                  <a:pt x="5441859" y="2387221"/>
                </a:cubicBezTo>
                <a:cubicBezTo>
                  <a:pt x="5441859" y="4191932"/>
                  <a:pt x="3978851" y="5654940"/>
                  <a:pt x="2174140" y="5654940"/>
                </a:cubicBezTo>
                <a:cubicBezTo>
                  <a:pt x="1412778" y="5654940"/>
                  <a:pt x="712231" y="5394557"/>
                  <a:pt x="156693" y="4957981"/>
                </a:cubicBezTo>
                <a:lnTo>
                  <a:pt x="0" y="4820612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0E556F-C13F-48B6-BA6B-76B71AA543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9652" y="2279018"/>
            <a:ext cx="6046401" cy="3375920"/>
          </a:xfrm>
        </p:spPr>
        <p:txBody>
          <a:bodyPr anchor="t">
            <a:normAutofit fontScale="92500" lnSpcReduction="10000"/>
          </a:bodyPr>
          <a:lstStyle/>
          <a:p>
            <a:pPr marL="0" indent="0">
              <a:buNone/>
            </a:pPr>
            <a:r>
              <a:rPr lang="en-GB" b="1"/>
              <a:t>Current Role:  </a:t>
            </a:r>
            <a:r>
              <a:rPr lang="en-GB"/>
              <a:t>Technical Architect (GOV)</a:t>
            </a:r>
          </a:p>
          <a:p>
            <a:pPr marL="0" indent="0">
              <a:buNone/>
            </a:pPr>
            <a:r>
              <a:rPr lang="en-GB" b="1"/>
              <a:t>Residence:       </a:t>
            </a:r>
            <a:r>
              <a:rPr lang="en-GB"/>
              <a:t>United Kingdom</a:t>
            </a:r>
          </a:p>
          <a:p>
            <a:pPr marL="0" indent="0">
              <a:buNone/>
            </a:pPr>
            <a:r>
              <a:rPr lang="en-GB" b="1"/>
              <a:t>Experience:</a:t>
            </a:r>
            <a:r>
              <a:rPr lang="en-GB"/>
              <a:t>	  20 years </a:t>
            </a:r>
          </a:p>
          <a:p>
            <a:pPr marL="0" indent="0">
              <a:buNone/>
            </a:pPr>
            <a:r>
              <a:rPr lang="en-GB" b="1"/>
              <a:t>Technology:</a:t>
            </a:r>
            <a:r>
              <a:rPr lang="en-GB"/>
              <a:t>	  CCNA, ADDS, Exchange, 			  Office, SFB, Datacentre, 			  VMware, Veeam, OSD, 			  Windows, AAD, </a:t>
            </a:r>
            <a:r>
              <a:rPr lang="en-GB" b="1">
                <a:solidFill>
                  <a:schemeClr val="accent2"/>
                </a:solidFill>
              </a:rPr>
              <a:t>MEM</a:t>
            </a:r>
          </a:p>
          <a:p>
            <a:pPr marL="0" indent="0">
              <a:buNone/>
            </a:pPr>
            <a:r>
              <a:rPr lang="en-GB" b="1"/>
              <a:t>Blog:	</a:t>
            </a:r>
            <a:r>
              <a:rPr lang="en-GB"/>
              <a:t>	  byteben.com</a:t>
            </a:r>
          </a:p>
          <a:p>
            <a:pPr marL="0" indent="0">
              <a:buNone/>
            </a:pPr>
            <a:endParaRPr lang="en-GB" sz="1800"/>
          </a:p>
        </p:txBody>
      </p:sp>
    </p:spTree>
    <p:extLst>
      <p:ext uri="{BB962C8B-B14F-4D97-AF65-F5344CB8AC3E}">
        <p14:creationId xmlns:p14="http://schemas.microsoft.com/office/powerpoint/2010/main" val="26062288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2" name="Rectangle 71">
            <a:extLst>
              <a:ext uri="{FF2B5EF4-FFF2-40B4-BE49-F238E27FC236}">
                <a16:creationId xmlns:a16="http://schemas.microsoft.com/office/drawing/2014/main" id="{955A2079-FA98-4876-80F0-72364A7D2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258EB2-5685-40F7-BF39-0A6BCDDA9C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7188"/>
            <a:ext cx="10515600" cy="1133499"/>
          </a:xfrm>
        </p:spPr>
        <p:txBody>
          <a:bodyPr>
            <a:normAutofit/>
          </a:bodyPr>
          <a:lstStyle/>
          <a:p>
            <a:pPr algn="ctr"/>
            <a:r>
              <a:rPr lang="en-GB" sz="5200"/>
              <a:t>Co-management</a:t>
            </a:r>
          </a:p>
        </p:txBody>
      </p:sp>
      <p:graphicFrame>
        <p:nvGraphicFramePr>
          <p:cNvPr id="67" name="Content Placeholder 2">
            <a:extLst>
              <a:ext uri="{FF2B5EF4-FFF2-40B4-BE49-F238E27FC236}">
                <a16:creationId xmlns:a16="http://schemas.microsoft.com/office/drawing/2014/main" id="{FD88B1CB-150F-4711-B355-DD59C49D5D4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07118556"/>
              </p:ext>
            </p:extLst>
          </p:nvPr>
        </p:nvGraphicFramePr>
        <p:xfrm>
          <a:off x="838200" y="1828800"/>
          <a:ext cx="10515600" cy="4352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1907338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EB6EDA-CD10-446A-9990-36E5CCD2ED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467" y="1153572"/>
            <a:ext cx="4031803" cy="4461163"/>
          </a:xfrm>
        </p:spPr>
        <p:txBody>
          <a:bodyPr>
            <a:normAutofit/>
          </a:bodyPr>
          <a:lstStyle/>
          <a:p>
            <a:r>
              <a:rPr lang="en-GB">
                <a:solidFill>
                  <a:srgbClr val="FFFFFF"/>
                </a:solidFill>
              </a:rPr>
              <a:t>What is </a:t>
            </a:r>
            <a:br>
              <a:rPr lang="en-GB">
                <a:solidFill>
                  <a:srgbClr val="FFFFFF"/>
                </a:solidFill>
              </a:rPr>
            </a:br>
            <a:r>
              <a:rPr lang="en-GB">
                <a:solidFill>
                  <a:srgbClr val="FFFFFF"/>
                </a:solidFill>
              </a:rPr>
              <a:t>Co-management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2E2FC541-B4D7-8C4C-8235-3534C6D7A6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761941" y="1531303"/>
            <a:ext cx="5576918" cy="4461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9615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2E2FC541-B4D7-8C4C-8235-3534C6D7A6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299688" y="1153571"/>
            <a:ext cx="6279760" cy="5023391"/>
          </a:xfrm>
          <a:prstGeom prst="rect">
            <a:avLst/>
          </a:prstGeom>
        </p:spPr>
      </p:pic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EB6EDA-CD10-446A-9990-36E5CCD2ED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467" y="1153572"/>
            <a:ext cx="4031803" cy="4461163"/>
          </a:xfrm>
        </p:spPr>
        <p:txBody>
          <a:bodyPr>
            <a:normAutofit/>
          </a:bodyPr>
          <a:lstStyle/>
          <a:p>
            <a:r>
              <a:rPr lang="en-GB">
                <a:solidFill>
                  <a:srgbClr val="FFFFFF"/>
                </a:solidFill>
              </a:rPr>
              <a:t>What is </a:t>
            </a:r>
            <a:br>
              <a:rPr lang="en-GB">
                <a:solidFill>
                  <a:srgbClr val="FFFFFF"/>
                </a:solidFill>
              </a:rPr>
            </a:br>
            <a:r>
              <a:rPr lang="en-GB">
                <a:solidFill>
                  <a:srgbClr val="FFFFFF"/>
                </a:solidFill>
              </a:rPr>
              <a:t>Co-management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3F691B-FBA3-4458-83BA-D2F9197D4F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GB"/>
              <a:t>Immediate “Cloud Value”</a:t>
            </a:r>
          </a:p>
          <a:p>
            <a:pPr marL="0" indent="0">
              <a:buNone/>
            </a:pPr>
            <a:endParaRPr lang="en-GB"/>
          </a:p>
          <a:p>
            <a:r>
              <a:rPr lang="en-GB"/>
              <a:t>Device Wipe</a:t>
            </a:r>
          </a:p>
          <a:p>
            <a:r>
              <a:rPr lang="en-GB"/>
              <a:t>Factory reset</a:t>
            </a:r>
          </a:p>
          <a:p>
            <a:r>
              <a:rPr lang="en-GB"/>
              <a:t>Application Deployment</a:t>
            </a:r>
          </a:p>
          <a:p>
            <a:r>
              <a:rPr lang="en-GB"/>
              <a:t>Auditing and Security</a:t>
            </a:r>
          </a:p>
          <a:p>
            <a:r>
              <a:rPr lang="en-GB"/>
              <a:t>Client Health</a:t>
            </a:r>
          </a:p>
          <a:p>
            <a:pPr marL="0" indent="0">
              <a:buNone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6605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91F32EBA-ED97-466E-8CFA-8382584155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EB6EDA-CD10-446A-9990-36E5CCD2ED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199" y="851517"/>
            <a:ext cx="5130795" cy="1461778"/>
          </a:xfrm>
        </p:spPr>
        <p:txBody>
          <a:bodyPr>
            <a:normAutofit/>
          </a:bodyPr>
          <a:lstStyle/>
          <a:p>
            <a:r>
              <a:rPr lang="en-GB" sz="4000" b="1">
                <a:solidFill>
                  <a:schemeClr val="accent2"/>
                </a:solidFill>
              </a:rPr>
              <a:t>What is </a:t>
            </a:r>
            <a:br>
              <a:rPr lang="en-GB" sz="4000" b="1">
                <a:solidFill>
                  <a:schemeClr val="accent2"/>
                </a:solidFill>
              </a:rPr>
            </a:br>
            <a:r>
              <a:rPr lang="en-GB" sz="4000" b="1">
                <a:solidFill>
                  <a:schemeClr val="accent2"/>
                </a:solidFill>
              </a:rPr>
              <a:t>Co-management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3F691B-FBA3-4458-83BA-D2F9197D4F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7506" y="2480609"/>
            <a:ext cx="4048344" cy="128249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400"/>
              <a:t>Enable Compliance-based conditional access for on premise clients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62A38935-BB53-4DF7-A56E-48DD25B685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0370" y="851518"/>
            <a:ext cx="6184806" cy="5154967"/>
          </a:xfrm>
          <a:custGeom>
            <a:avLst/>
            <a:gdLst>
              <a:gd name="connsiteX0" fmla="*/ 363179 w 6184806"/>
              <a:gd name="connsiteY0" fmla="*/ 3125191 h 5154967"/>
              <a:gd name="connsiteX1" fmla="*/ 898270 w 6184806"/>
              <a:gd name="connsiteY1" fmla="*/ 3125191 h 5154967"/>
              <a:gd name="connsiteX2" fmla="*/ 980326 w 6184806"/>
              <a:gd name="connsiteY2" fmla="*/ 3173551 h 5154967"/>
              <a:gd name="connsiteX3" fmla="*/ 1248448 w 6184806"/>
              <a:gd name="connsiteY3" fmla="*/ 3635277 h 5154967"/>
              <a:gd name="connsiteX4" fmla="*/ 1248448 w 6184806"/>
              <a:gd name="connsiteY4" fmla="*/ 3729695 h 5154967"/>
              <a:gd name="connsiteX5" fmla="*/ 980326 w 6184806"/>
              <a:gd name="connsiteY5" fmla="*/ 4191421 h 5154967"/>
              <a:gd name="connsiteX6" fmla="*/ 898270 w 6184806"/>
              <a:gd name="connsiteY6" fmla="*/ 4239781 h 5154967"/>
              <a:gd name="connsiteX7" fmla="*/ 363179 w 6184806"/>
              <a:gd name="connsiteY7" fmla="*/ 4239781 h 5154967"/>
              <a:gd name="connsiteX8" fmla="*/ 279969 w 6184806"/>
              <a:gd name="connsiteY8" fmla="*/ 4191421 h 5154967"/>
              <a:gd name="connsiteX9" fmla="*/ 13002 w 6184806"/>
              <a:gd name="connsiteY9" fmla="*/ 3729695 h 5154967"/>
              <a:gd name="connsiteX10" fmla="*/ 13002 w 6184806"/>
              <a:gd name="connsiteY10" fmla="*/ 3635277 h 5154967"/>
              <a:gd name="connsiteX11" fmla="*/ 279969 w 6184806"/>
              <a:gd name="connsiteY11" fmla="*/ 3173551 h 5154967"/>
              <a:gd name="connsiteX12" fmla="*/ 363179 w 6184806"/>
              <a:gd name="connsiteY12" fmla="*/ 3125191 h 5154967"/>
              <a:gd name="connsiteX13" fmla="*/ 2489721 w 6184806"/>
              <a:gd name="connsiteY13" fmla="*/ 570035 h 5154967"/>
              <a:gd name="connsiteX14" fmla="*/ 2764862 w 6184806"/>
              <a:gd name="connsiteY14" fmla="*/ 570035 h 5154967"/>
              <a:gd name="connsiteX15" fmla="*/ 2796959 w 6184806"/>
              <a:gd name="connsiteY15" fmla="*/ 570035 h 5154967"/>
              <a:gd name="connsiteX16" fmla="*/ 2827587 w 6184806"/>
              <a:gd name="connsiteY16" fmla="*/ 622777 h 5154967"/>
              <a:gd name="connsiteX17" fmla="*/ 2977604 w 6184806"/>
              <a:gd name="connsiteY17" fmla="*/ 881117 h 5154967"/>
              <a:gd name="connsiteX18" fmla="*/ 2977604 w 6184806"/>
              <a:gd name="connsiteY18" fmla="*/ 1025720 h 5154967"/>
              <a:gd name="connsiteX19" fmla="*/ 2566968 w 6184806"/>
              <a:gd name="connsiteY19" fmla="*/ 1732863 h 5154967"/>
              <a:gd name="connsiteX20" fmla="*/ 2441299 w 6184806"/>
              <a:gd name="connsiteY20" fmla="*/ 1806927 h 5154967"/>
              <a:gd name="connsiteX21" fmla="*/ 1621798 w 6184806"/>
              <a:gd name="connsiteY21" fmla="*/ 1806927 h 5154967"/>
              <a:gd name="connsiteX22" fmla="*/ 1583218 w 6184806"/>
              <a:gd name="connsiteY22" fmla="*/ 1801802 h 5154967"/>
              <a:gd name="connsiteX23" fmla="*/ 1556683 w 6184806"/>
              <a:gd name="connsiteY23" fmla="*/ 1790677 h 5154967"/>
              <a:gd name="connsiteX24" fmla="*/ 1572899 w 6184806"/>
              <a:gd name="connsiteY24" fmla="*/ 1762631 h 5154967"/>
              <a:gd name="connsiteX25" fmla="*/ 2147429 w 6184806"/>
              <a:gd name="connsiteY25" fmla="*/ 768968 h 5154967"/>
              <a:gd name="connsiteX26" fmla="*/ 2489721 w 6184806"/>
              <a:gd name="connsiteY26" fmla="*/ 570035 h 5154967"/>
              <a:gd name="connsiteX27" fmla="*/ 1573268 w 6184806"/>
              <a:gd name="connsiteY27" fmla="*/ 0 h 5154967"/>
              <a:gd name="connsiteX28" fmla="*/ 2497662 w 6184806"/>
              <a:gd name="connsiteY28" fmla="*/ 0 h 5154967"/>
              <a:gd name="connsiteX29" fmla="*/ 2639415 w 6184806"/>
              <a:gd name="connsiteY29" fmla="*/ 83546 h 5154967"/>
              <a:gd name="connsiteX30" fmla="*/ 2887862 w 6184806"/>
              <a:gd name="connsiteY30" fmla="*/ 511387 h 5154967"/>
              <a:gd name="connsiteX31" fmla="*/ 2915928 w 6184806"/>
              <a:gd name="connsiteY31" fmla="*/ 559720 h 5154967"/>
              <a:gd name="connsiteX32" fmla="*/ 2893844 w 6184806"/>
              <a:gd name="connsiteY32" fmla="*/ 559720 h 5154967"/>
              <a:gd name="connsiteX33" fmla="*/ 2789466 w 6184806"/>
              <a:gd name="connsiteY33" fmla="*/ 559720 h 5154967"/>
              <a:gd name="connsiteX34" fmla="*/ 2744122 w 6184806"/>
              <a:gd name="connsiteY34" fmla="*/ 481634 h 5154967"/>
              <a:gd name="connsiteX35" fmla="*/ 2570885 w 6184806"/>
              <a:gd name="connsiteY35" fmla="*/ 183309 h 5154967"/>
              <a:gd name="connsiteX36" fmla="*/ 2445216 w 6184806"/>
              <a:gd name="connsiteY36" fmla="*/ 109244 h 5154967"/>
              <a:gd name="connsiteX37" fmla="*/ 1625714 w 6184806"/>
              <a:gd name="connsiteY37" fmla="*/ 109244 h 5154967"/>
              <a:gd name="connsiteX38" fmla="*/ 1498276 w 6184806"/>
              <a:gd name="connsiteY38" fmla="*/ 183309 h 5154967"/>
              <a:gd name="connsiteX39" fmla="*/ 1089410 w 6184806"/>
              <a:gd name="connsiteY39" fmla="*/ 890450 h 5154967"/>
              <a:gd name="connsiteX40" fmla="*/ 1089410 w 6184806"/>
              <a:gd name="connsiteY40" fmla="*/ 1035054 h 5154967"/>
              <a:gd name="connsiteX41" fmla="*/ 1498276 w 6184806"/>
              <a:gd name="connsiteY41" fmla="*/ 1742196 h 5154967"/>
              <a:gd name="connsiteX42" fmla="*/ 1552039 w 6184806"/>
              <a:gd name="connsiteY42" fmla="*/ 1796421 h 5154967"/>
              <a:gd name="connsiteX43" fmla="*/ 1558260 w 6184806"/>
              <a:gd name="connsiteY43" fmla="*/ 1799029 h 5154967"/>
              <a:gd name="connsiteX44" fmla="*/ 1524911 w 6184806"/>
              <a:gd name="connsiteY44" fmla="*/ 1856707 h 5154967"/>
              <a:gd name="connsiteX45" fmla="*/ 1500108 w 6184806"/>
              <a:gd name="connsiteY45" fmla="*/ 1899604 h 5154967"/>
              <a:gd name="connsiteX46" fmla="*/ 1525834 w 6184806"/>
              <a:gd name="connsiteY46" fmla="*/ 1910390 h 5154967"/>
              <a:gd name="connsiteX47" fmla="*/ 1569352 w 6184806"/>
              <a:gd name="connsiteY47" fmla="*/ 1916170 h 5154967"/>
              <a:gd name="connsiteX48" fmla="*/ 2493745 w 6184806"/>
              <a:gd name="connsiteY48" fmla="*/ 1916170 h 5154967"/>
              <a:gd name="connsiteX49" fmla="*/ 2635498 w 6184806"/>
              <a:gd name="connsiteY49" fmla="*/ 1832627 h 5154967"/>
              <a:gd name="connsiteX50" fmla="*/ 3098693 w 6184806"/>
              <a:gd name="connsiteY50" fmla="*/ 1034974 h 5154967"/>
              <a:gd name="connsiteX51" fmla="*/ 3098693 w 6184806"/>
              <a:gd name="connsiteY51" fmla="*/ 871863 h 5154967"/>
              <a:gd name="connsiteX52" fmla="*/ 2945803 w 6184806"/>
              <a:gd name="connsiteY52" fmla="*/ 608576 h 5154967"/>
              <a:gd name="connsiteX53" fmla="*/ 2923422 w 6184806"/>
              <a:gd name="connsiteY53" fmla="*/ 570035 h 5154967"/>
              <a:gd name="connsiteX54" fmla="*/ 3027104 w 6184806"/>
              <a:gd name="connsiteY54" fmla="*/ 570035 h 5154967"/>
              <a:gd name="connsiteX55" fmla="*/ 4690846 w 6184806"/>
              <a:gd name="connsiteY55" fmla="*/ 570035 h 5154967"/>
              <a:gd name="connsiteX56" fmla="*/ 5028384 w 6184806"/>
              <a:gd name="connsiteY56" fmla="*/ 768968 h 5154967"/>
              <a:gd name="connsiteX57" fmla="*/ 6131323 w 6184806"/>
              <a:gd name="connsiteY57" fmla="*/ 2668304 h 5154967"/>
              <a:gd name="connsiteX58" fmla="*/ 6131323 w 6184806"/>
              <a:gd name="connsiteY58" fmla="*/ 3056698 h 5154967"/>
              <a:gd name="connsiteX59" fmla="*/ 5028384 w 6184806"/>
              <a:gd name="connsiteY59" fmla="*/ 4956035 h 5154967"/>
              <a:gd name="connsiteX60" fmla="*/ 4690846 w 6184806"/>
              <a:gd name="connsiteY60" fmla="*/ 5154967 h 5154967"/>
              <a:gd name="connsiteX61" fmla="*/ 2489721 w 6184806"/>
              <a:gd name="connsiteY61" fmla="*/ 5154967 h 5154967"/>
              <a:gd name="connsiteX62" fmla="*/ 2147429 w 6184806"/>
              <a:gd name="connsiteY62" fmla="*/ 4956035 h 5154967"/>
              <a:gd name="connsiteX63" fmla="*/ 1049243 w 6184806"/>
              <a:gd name="connsiteY63" fmla="*/ 3056698 h 5154967"/>
              <a:gd name="connsiteX64" fmla="*/ 1049243 w 6184806"/>
              <a:gd name="connsiteY64" fmla="*/ 2668304 h 5154967"/>
              <a:gd name="connsiteX65" fmla="*/ 1457007 w 6184806"/>
              <a:gd name="connsiteY65" fmla="*/ 1963067 h 5154967"/>
              <a:gd name="connsiteX66" fmla="*/ 1491373 w 6184806"/>
              <a:gd name="connsiteY66" fmla="*/ 1903634 h 5154967"/>
              <a:gd name="connsiteX67" fmla="*/ 1490164 w 6184806"/>
              <a:gd name="connsiteY67" fmla="*/ 1903127 h 5154967"/>
              <a:gd name="connsiteX68" fmla="*/ 1429519 w 6184806"/>
              <a:gd name="connsiteY68" fmla="*/ 1841960 h 5154967"/>
              <a:gd name="connsiteX69" fmla="*/ 968320 w 6184806"/>
              <a:gd name="connsiteY69" fmla="*/ 1044307 h 5154967"/>
              <a:gd name="connsiteX70" fmla="*/ 968320 w 6184806"/>
              <a:gd name="connsiteY70" fmla="*/ 881196 h 5154967"/>
              <a:gd name="connsiteX71" fmla="*/ 1429519 w 6184806"/>
              <a:gd name="connsiteY71" fmla="*/ 83546 h 5154967"/>
              <a:gd name="connsiteX72" fmla="*/ 1573268 w 6184806"/>
              <a:gd name="connsiteY72" fmla="*/ 0 h 5154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6184806" h="5154967">
                <a:moveTo>
                  <a:pt x="363179" y="3125191"/>
                </a:moveTo>
                <a:cubicBezTo>
                  <a:pt x="363179" y="3125191"/>
                  <a:pt x="363179" y="3125191"/>
                  <a:pt x="898270" y="3125191"/>
                </a:cubicBezTo>
                <a:cubicBezTo>
                  <a:pt x="931786" y="3125191"/>
                  <a:pt x="964145" y="3143614"/>
                  <a:pt x="980326" y="3173551"/>
                </a:cubicBezTo>
                <a:cubicBezTo>
                  <a:pt x="980326" y="3173551"/>
                  <a:pt x="980326" y="3173551"/>
                  <a:pt x="1248448" y="3635277"/>
                </a:cubicBezTo>
                <a:cubicBezTo>
                  <a:pt x="1265784" y="3664063"/>
                  <a:pt x="1265784" y="3700909"/>
                  <a:pt x="1248448" y="3729695"/>
                </a:cubicBezTo>
                <a:cubicBezTo>
                  <a:pt x="1248448" y="3729695"/>
                  <a:pt x="1248448" y="3729695"/>
                  <a:pt x="980326" y="4191421"/>
                </a:cubicBezTo>
                <a:cubicBezTo>
                  <a:pt x="964145" y="4221358"/>
                  <a:pt x="931786" y="4239781"/>
                  <a:pt x="898270" y="4239781"/>
                </a:cubicBezTo>
                <a:cubicBezTo>
                  <a:pt x="898270" y="4239781"/>
                  <a:pt x="898270" y="4239781"/>
                  <a:pt x="363179" y="4239781"/>
                </a:cubicBezTo>
                <a:cubicBezTo>
                  <a:pt x="328508" y="4239781"/>
                  <a:pt x="297305" y="4221358"/>
                  <a:pt x="279969" y="4191421"/>
                </a:cubicBezTo>
                <a:cubicBezTo>
                  <a:pt x="279969" y="4191421"/>
                  <a:pt x="279969" y="4191421"/>
                  <a:pt x="13002" y="3729695"/>
                </a:cubicBezTo>
                <a:cubicBezTo>
                  <a:pt x="-4334" y="3700909"/>
                  <a:pt x="-4334" y="3664063"/>
                  <a:pt x="13002" y="3635277"/>
                </a:cubicBezTo>
                <a:cubicBezTo>
                  <a:pt x="13002" y="3635277"/>
                  <a:pt x="13002" y="3635277"/>
                  <a:pt x="279969" y="3173551"/>
                </a:cubicBezTo>
                <a:cubicBezTo>
                  <a:pt x="297305" y="3143614"/>
                  <a:pt x="328508" y="3125191"/>
                  <a:pt x="363179" y="3125191"/>
                </a:cubicBezTo>
                <a:close/>
                <a:moveTo>
                  <a:pt x="2489721" y="570035"/>
                </a:moveTo>
                <a:cubicBezTo>
                  <a:pt x="2489721" y="570035"/>
                  <a:pt x="2489721" y="570035"/>
                  <a:pt x="2764862" y="570035"/>
                </a:cubicBezTo>
                <a:lnTo>
                  <a:pt x="2796959" y="570035"/>
                </a:lnTo>
                <a:lnTo>
                  <a:pt x="2827587" y="622777"/>
                </a:lnTo>
                <a:cubicBezTo>
                  <a:pt x="2870233" y="696217"/>
                  <a:pt x="2919858" y="781675"/>
                  <a:pt x="2977604" y="881117"/>
                </a:cubicBezTo>
                <a:cubicBezTo>
                  <a:pt x="3004153" y="925204"/>
                  <a:pt x="3004153" y="981634"/>
                  <a:pt x="2977604" y="1025720"/>
                </a:cubicBezTo>
                <a:cubicBezTo>
                  <a:pt x="2977604" y="1025720"/>
                  <a:pt x="2977604" y="1025720"/>
                  <a:pt x="2566968" y="1732863"/>
                </a:cubicBezTo>
                <a:cubicBezTo>
                  <a:pt x="2542188" y="1778712"/>
                  <a:pt x="2492629" y="1806927"/>
                  <a:pt x="2441299" y="1806927"/>
                </a:cubicBezTo>
                <a:cubicBezTo>
                  <a:pt x="2441299" y="1806927"/>
                  <a:pt x="2441299" y="1806927"/>
                  <a:pt x="1621798" y="1806927"/>
                </a:cubicBezTo>
                <a:cubicBezTo>
                  <a:pt x="1608523" y="1806927"/>
                  <a:pt x="1595580" y="1805163"/>
                  <a:pt x="1583218" y="1801802"/>
                </a:cubicBezTo>
                <a:lnTo>
                  <a:pt x="1556683" y="1790677"/>
                </a:lnTo>
                <a:lnTo>
                  <a:pt x="1572899" y="1762631"/>
                </a:lnTo>
                <a:cubicBezTo>
                  <a:pt x="1719523" y="1509042"/>
                  <a:pt x="1907201" y="1184448"/>
                  <a:pt x="2147429" y="768968"/>
                </a:cubicBezTo>
                <a:cubicBezTo>
                  <a:pt x="2218739" y="645819"/>
                  <a:pt x="2347099" y="570035"/>
                  <a:pt x="2489721" y="570035"/>
                </a:cubicBezTo>
                <a:close/>
                <a:moveTo>
                  <a:pt x="1573268" y="0"/>
                </a:moveTo>
                <a:cubicBezTo>
                  <a:pt x="1573268" y="0"/>
                  <a:pt x="1573268" y="0"/>
                  <a:pt x="2497662" y="0"/>
                </a:cubicBezTo>
                <a:cubicBezTo>
                  <a:pt x="2555561" y="0"/>
                  <a:pt x="2611463" y="31828"/>
                  <a:pt x="2639415" y="83546"/>
                </a:cubicBezTo>
                <a:cubicBezTo>
                  <a:pt x="2639415" y="83546"/>
                  <a:pt x="2639415" y="83546"/>
                  <a:pt x="2887862" y="511387"/>
                </a:cubicBezTo>
                <a:lnTo>
                  <a:pt x="2915928" y="559720"/>
                </a:lnTo>
                <a:lnTo>
                  <a:pt x="2893844" y="559720"/>
                </a:lnTo>
                <a:lnTo>
                  <a:pt x="2789466" y="559720"/>
                </a:lnTo>
                <a:lnTo>
                  <a:pt x="2744122" y="481634"/>
                </a:lnTo>
                <a:cubicBezTo>
                  <a:pt x="2570885" y="183309"/>
                  <a:pt x="2570885" y="183309"/>
                  <a:pt x="2570885" y="183309"/>
                </a:cubicBezTo>
                <a:cubicBezTo>
                  <a:pt x="2546104" y="137459"/>
                  <a:pt x="2496545" y="109244"/>
                  <a:pt x="2445216" y="109244"/>
                </a:cubicBezTo>
                <a:cubicBezTo>
                  <a:pt x="1625714" y="109244"/>
                  <a:pt x="1625714" y="109244"/>
                  <a:pt x="1625714" y="109244"/>
                </a:cubicBezTo>
                <a:cubicBezTo>
                  <a:pt x="1572615" y="109244"/>
                  <a:pt x="1524825" y="137459"/>
                  <a:pt x="1498276" y="183309"/>
                </a:cubicBezTo>
                <a:cubicBezTo>
                  <a:pt x="1089410" y="890450"/>
                  <a:pt x="1089410" y="890450"/>
                  <a:pt x="1089410" y="890450"/>
                </a:cubicBezTo>
                <a:cubicBezTo>
                  <a:pt x="1062860" y="934537"/>
                  <a:pt x="1062860" y="990968"/>
                  <a:pt x="1089410" y="1035054"/>
                </a:cubicBezTo>
                <a:cubicBezTo>
                  <a:pt x="1498276" y="1742196"/>
                  <a:pt x="1498276" y="1742196"/>
                  <a:pt x="1498276" y="1742196"/>
                </a:cubicBezTo>
                <a:cubicBezTo>
                  <a:pt x="1511551" y="1765121"/>
                  <a:pt x="1530135" y="1783637"/>
                  <a:pt x="1552039" y="1796421"/>
                </a:cubicBezTo>
                <a:lnTo>
                  <a:pt x="1558260" y="1799029"/>
                </a:lnTo>
                <a:lnTo>
                  <a:pt x="1524911" y="1856707"/>
                </a:lnTo>
                <a:lnTo>
                  <a:pt x="1500108" y="1899604"/>
                </a:lnTo>
                <a:lnTo>
                  <a:pt x="1525834" y="1910390"/>
                </a:lnTo>
                <a:cubicBezTo>
                  <a:pt x="1539779" y="1914181"/>
                  <a:pt x="1554378" y="1916170"/>
                  <a:pt x="1569352" y="1916170"/>
                </a:cubicBezTo>
                <a:cubicBezTo>
                  <a:pt x="2493745" y="1916170"/>
                  <a:pt x="2493745" y="1916170"/>
                  <a:pt x="2493745" y="1916170"/>
                </a:cubicBezTo>
                <a:cubicBezTo>
                  <a:pt x="2551645" y="1916170"/>
                  <a:pt x="2607546" y="1884345"/>
                  <a:pt x="2635498" y="1832627"/>
                </a:cubicBezTo>
                <a:cubicBezTo>
                  <a:pt x="3098693" y="1034974"/>
                  <a:pt x="3098693" y="1034974"/>
                  <a:pt x="3098693" y="1034974"/>
                </a:cubicBezTo>
                <a:cubicBezTo>
                  <a:pt x="3128641" y="985246"/>
                  <a:pt x="3128641" y="921593"/>
                  <a:pt x="3098693" y="871863"/>
                </a:cubicBezTo>
                <a:cubicBezTo>
                  <a:pt x="3040794" y="772157"/>
                  <a:pt x="2990132" y="684914"/>
                  <a:pt x="2945803" y="608576"/>
                </a:cubicBezTo>
                <a:lnTo>
                  <a:pt x="2923422" y="570035"/>
                </a:lnTo>
                <a:lnTo>
                  <a:pt x="3027104" y="570035"/>
                </a:lnTo>
                <a:cubicBezTo>
                  <a:pt x="3349535" y="570035"/>
                  <a:pt x="3865424" y="570035"/>
                  <a:pt x="4690846" y="570035"/>
                </a:cubicBezTo>
                <a:cubicBezTo>
                  <a:pt x="4828714" y="570035"/>
                  <a:pt x="4961827" y="645819"/>
                  <a:pt x="5028384" y="768968"/>
                </a:cubicBezTo>
                <a:cubicBezTo>
                  <a:pt x="5028384" y="768968"/>
                  <a:pt x="5028384" y="768968"/>
                  <a:pt x="6131323" y="2668304"/>
                </a:cubicBezTo>
                <a:cubicBezTo>
                  <a:pt x="6202634" y="2786717"/>
                  <a:pt x="6202634" y="2938285"/>
                  <a:pt x="6131323" y="3056698"/>
                </a:cubicBezTo>
                <a:cubicBezTo>
                  <a:pt x="6131323" y="3056698"/>
                  <a:pt x="6131323" y="3056698"/>
                  <a:pt x="5028384" y="4956035"/>
                </a:cubicBezTo>
                <a:cubicBezTo>
                  <a:pt x="4961827" y="5079184"/>
                  <a:pt x="4828714" y="5154967"/>
                  <a:pt x="4690846" y="5154967"/>
                </a:cubicBezTo>
                <a:cubicBezTo>
                  <a:pt x="4690846" y="5154967"/>
                  <a:pt x="4690846" y="5154967"/>
                  <a:pt x="2489721" y="5154967"/>
                </a:cubicBezTo>
                <a:cubicBezTo>
                  <a:pt x="2347099" y="5154967"/>
                  <a:pt x="2218739" y="5079184"/>
                  <a:pt x="2147429" y="4956035"/>
                </a:cubicBezTo>
                <a:cubicBezTo>
                  <a:pt x="2147429" y="4956035"/>
                  <a:pt x="2147429" y="4956035"/>
                  <a:pt x="1049243" y="3056698"/>
                </a:cubicBezTo>
                <a:cubicBezTo>
                  <a:pt x="977932" y="2938285"/>
                  <a:pt x="977932" y="2786717"/>
                  <a:pt x="1049243" y="2668304"/>
                </a:cubicBezTo>
                <a:cubicBezTo>
                  <a:pt x="1049243" y="2668304"/>
                  <a:pt x="1049243" y="2668304"/>
                  <a:pt x="1457007" y="1963067"/>
                </a:cubicBezTo>
                <a:lnTo>
                  <a:pt x="1491373" y="1903634"/>
                </a:lnTo>
                <a:lnTo>
                  <a:pt x="1490164" y="1903127"/>
                </a:lnTo>
                <a:cubicBezTo>
                  <a:pt x="1465456" y="1888705"/>
                  <a:pt x="1444493" y="1867820"/>
                  <a:pt x="1429519" y="1841960"/>
                </a:cubicBezTo>
                <a:cubicBezTo>
                  <a:pt x="1429519" y="1841960"/>
                  <a:pt x="1429519" y="1841960"/>
                  <a:pt x="968320" y="1044307"/>
                </a:cubicBezTo>
                <a:cubicBezTo>
                  <a:pt x="938371" y="994579"/>
                  <a:pt x="938371" y="930926"/>
                  <a:pt x="968320" y="881196"/>
                </a:cubicBezTo>
                <a:cubicBezTo>
                  <a:pt x="968320" y="881196"/>
                  <a:pt x="968320" y="881196"/>
                  <a:pt x="1429519" y="83546"/>
                </a:cubicBezTo>
                <a:cubicBezTo>
                  <a:pt x="1459466" y="31828"/>
                  <a:pt x="1513373" y="0"/>
                  <a:pt x="1573268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Graphic 4" descr="Trophy">
            <a:extLst>
              <a:ext uri="{FF2B5EF4-FFF2-40B4-BE49-F238E27FC236}">
                <a16:creationId xmlns:a16="http://schemas.microsoft.com/office/drawing/2014/main" id="{CBFABF19-6226-4391-A292-79F4F05C98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35330" y="2105470"/>
            <a:ext cx="3217333" cy="3217333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BE6DF8E-37F9-4169-A355-279986D1B5A1}"/>
              </a:ext>
            </a:extLst>
          </p:cNvPr>
          <p:cNvSpPr txBox="1">
            <a:spLocks/>
          </p:cNvSpPr>
          <p:nvPr/>
        </p:nvSpPr>
        <p:spPr>
          <a:xfrm>
            <a:off x="7178458" y="5322803"/>
            <a:ext cx="4048344" cy="10317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b="1">
                <a:solidFill>
                  <a:schemeClr val="accent2"/>
                </a:solidFill>
              </a:rPr>
              <a:t>***EASY WIN***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sz="2400"/>
          </a:p>
          <a:p>
            <a:pPr marL="0" indent="0">
              <a:buFont typeface="Arial" panose="020B0604020202020204" pitchFamily="34" charset="0"/>
              <a:buNone/>
            </a:pPr>
            <a:endParaRPr lang="en-GB" sz="2400"/>
          </a:p>
          <a:p>
            <a:pPr marL="0" indent="0">
              <a:buFont typeface="Arial" panose="020B0604020202020204" pitchFamily="34" charset="0"/>
              <a:buNone/>
            </a:pPr>
            <a:endParaRPr lang="en-GB" sz="24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62E4FA-1E6F-494F-B364-59C7706954A7}"/>
              </a:ext>
            </a:extLst>
          </p:cNvPr>
          <p:cNvSpPr txBox="1"/>
          <p:nvPr/>
        </p:nvSpPr>
        <p:spPr>
          <a:xfrm>
            <a:off x="965199" y="4865077"/>
            <a:ext cx="425855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/>
              <a:t>Block access to cloud services based on device compliance</a:t>
            </a:r>
          </a:p>
          <a:p>
            <a:endParaRPr lang="en-GB" sz="2400"/>
          </a:p>
          <a:p>
            <a:endParaRPr lang="en-GB" sz="2400"/>
          </a:p>
        </p:txBody>
      </p:sp>
      <p:pic>
        <p:nvPicPr>
          <p:cNvPr id="10" name="Graphic 9" descr="Download from cloud">
            <a:extLst>
              <a:ext uri="{FF2B5EF4-FFF2-40B4-BE49-F238E27FC236}">
                <a16:creationId xmlns:a16="http://schemas.microsoft.com/office/drawing/2014/main" id="{087A1513-DA64-4861-881E-ACD79DCE86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66185" y="371413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244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AC0BF2AE-DF2A-4DF9-8A92-E4D51087C6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556" y="0"/>
            <a:ext cx="8996615" cy="7002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5554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0B5BB03B25C094C8269D4820760C143" ma:contentTypeVersion="11" ma:contentTypeDescription="Create a new document." ma:contentTypeScope="" ma:versionID="d8cdebdf8d9208a50cb76a41994d92f6">
  <xsd:schema xmlns:xsd="http://www.w3.org/2001/XMLSchema" xmlns:xs="http://www.w3.org/2001/XMLSchema" xmlns:p="http://schemas.microsoft.com/office/2006/metadata/properties" xmlns:ns3="3184a3ea-9080-4459-9b33-d8954c56a2e0" xmlns:ns4="0d37290d-ee4a-4ca1-b9cd-9266aa80d11d" targetNamespace="http://schemas.microsoft.com/office/2006/metadata/properties" ma:root="true" ma:fieldsID="3ecd350331cd56f036738db4b6b03d18" ns3:_="" ns4:_="">
    <xsd:import namespace="3184a3ea-9080-4459-9b33-d8954c56a2e0"/>
    <xsd:import namespace="0d37290d-ee4a-4ca1-b9cd-9266aa80d11d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Location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184a3ea-9080-4459-9b33-d8954c56a2e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d37290d-ee4a-4ca1-b9cd-9266aa80d11d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8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AF75028-3E94-4ABC-9A57-3B0634BCCBC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10674E7-7BA1-4019-AEF6-3A7C2D78358B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4F29E972-A60F-4F5B-ADCF-B137F719C1E2}">
  <ds:schemaRefs>
    <ds:schemaRef ds:uri="0d37290d-ee4a-4ca1-b9cd-9266aa80d11d"/>
    <ds:schemaRef ds:uri="3184a3ea-9080-4459-9b33-d8954c56a2e0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36</Slides>
  <Notes>34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37" baseType="lpstr">
      <vt:lpstr>Office Theme</vt:lpstr>
      <vt:lpstr>Co-management and Tenant Attach in Configuration Manager</vt:lpstr>
      <vt:lpstr>Split Session   First Half</vt:lpstr>
      <vt:lpstr>Split Session  Second Half</vt:lpstr>
      <vt:lpstr>Ben Whitmore</vt:lpstr>
      <vt:lpstr>Co-management</vt:lpstr>
      <vt:lpstr>What is  Co-management</vt:lpstr>
      <vt:lpstr>What is  Co-management</vt:lpstr>
      <vt:lpstr>What is  Co-management</vt:lpstr>
      <vt:lpstr>PowerPoint Presentation</vt:lpstr>
      <vt:lpstr>Paths to Co-management</vt:lpstr>
      <vt:lpstr>Prerequisites</vt:lpstr>
      <vt:lpstr>Prerequisites  5. Configuration manager</vt:lpstr>
      <vt:lpstr>Prerequisites</vt:lpstr>
      <vt:lpstr>PowerPoint Presentation</vt:lpstr>
      <vt:lpstr>Hybrid AAD Join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Moving Workloads</vt:lpstr>
      <vt:lpstr>Moving Workloads</vt:lpstr>
      <vt:lpstr>Moving Workloads</vt:lpstr>
      <vt:lpstr>Moving Workloads</vt:lpstr>
      <vt:lpstr>Moving Workloads</vt:lpstr>
      <vt:lpstr>Moving Workloads</vt:lpstr>
      <vt:lpstr>Considerations for Workloads</vt:lpstr>
      <vt:lpstr>Real world Gotchas</vt:lpstr>
      <vt:lpstr>Paul Winstanley</vt:lpstr>
      <vt:lpstr>Tenant Attach</vt:lpstr>
      <vt:lpstr>Tenant Attach Pre-Reqs</vt:lpstr>
      <vt:lpstr>Tenant Attach</vt:lpstr>
      <vt:lpstr>Tenant Attach Troubleshooting</vt:lpstr>
      <vt:lpstr>Tenant Attach</vt:lpstr>
      <vt:lpstr>Tenant Attach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Co-management and Tenant Attach in Configuration Manager</dc:title>
  <dc:creator>Ben Whitmore</dc:creator>
  <cp:revision>2</cp:revision>
  <dcterms:created xsi:type="dcterms:W3CDTF">2020-10-25T15:31:03Z</dcterms:created>
  <dcterms:modified xsi:type="dcterms:W3CDTF">2020-10-27T13:57:50Z</dcterms:modified>
</cp:coreProperties>
</file>